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2"/>
  </p:notesMasterIdLst>
  <p:sldIdLst>
    <p:sldId id="257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FBEFE"/>
    <a:srgbClr val="E1F5FB"/>
    <a:srgbClr val="2873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29" autoAdjust="0"/>
    <p:restoredTop sz="78642" autoAdjust="0"/>
  </p:normalViewPr>
  <p:slideViewPr>
    <p:cSldViewPr snapToGrid="0">
      <p:cViewPr varScale="1">
        <p:scale>
          <a:sx n="57" d="100"/>
          <a:sy n="57" d="100"/>
        </p:scale>
        <p:origin x="62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3.png>
</file>

<file path=ppt/media/image4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CCDD5D6-4A01-4A87-9226-650F636FBA1B}" type="datetimeFigureOut">
              <a:rPr lang="ko-KR" altLang="en-US" smtClean="0"/>
              <a:t>2020-12-07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98CA2C-2005-48FA-8A22-5C1671CEC45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0897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이번 영상처리 프로그래밍에서 제 기말 프로젝트의 프로그램 이름을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‘SCREEN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DRAW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라고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이름 붙여봤습니다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8CA2C-2005-48FA-8A22-5C1671CEC45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7330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개발 후기입니다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처음에 주제에 대해서 정말 많이 고민했습니다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그래서 주제들을 찾아보던 중 펜으로 화면에 그림을 그릴 수 있는 프로그램에 대해 흥미가 생겼습니다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책에 있는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meanshift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객체 추적 함수를 활용해서 다시 만들어보면 어떨까라는 생각을 가지게 되었습니다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처음 교수님께서 말씀 해주신 제안서 피드백처럼 주제가 너무 어려운가 생각했지만 그래도 한 번 해보기로 결심하고 끝까지 만들어 보았습니다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사실 미흡한 부분도 있고 더 추가하면 좋았을 법한 부분도 있었지만 그래도 처음 생각하고 기획하고자 했던 프로그램은 만들었기에 어느정도 만족합니다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이상으로 발표를 마치겠습니다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 학기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동안 코로나로 인해 강의 영상 찍으시느라 정말 고생 많으셨습니다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감사합니다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8CA2C-2005-48FA-8A22-5C1671CEC459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071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목차입니다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이번 발표는 프로그램의 간단한 소개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프로그램 실행 화면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코드 설명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개발 후기 이렇게 구성되어있습니다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8CA2C-2005-48FA-8A22-5C1671CEC459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0525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‘SCREEN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DRAW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이름처럼 화면에 그림을 그릴 수 있는 프로그램입니다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노트북에 내장되어 있는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웹캠을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화면에 출력하여 출력한 화면에 그림을 그리는 간단한 프로그램입니다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특징이 있다면 어떠한 물체도 펜으로 사용할 수 있는 툴이라는 것입니다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펜으로 사용하기 원하는 물체를 객체 지정하면 지정한 물체를 마치 펜처럼 사용할 수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8CA2C-2005-48FA-8A22-5C1671CEC459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113354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처음 실행한 화면입니다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우선 제 노트북에 내장된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웹캠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화면이 윈도우 창에 출력되는 모습입니다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화면 상단에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“Set up a pen to use”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라는 문구가 출력됩니다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8CA2C-2005-48FA-8A22-5C1671CEC459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59309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여기서 스페이스바를 누르면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웹캠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화면이 멈추게 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때 자신이 펜으로 사용하기 원하는 물체의 영역을 지정할 수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그러면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파란색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보드마카를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펜으로 사용해보겠습니다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영역을 지정하면 파란색 사각형이 물체를 감싸게 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8CA2C-2005-48FA-8A22-5C1671CEC459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984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여기서 다시 한 번 스페이스바를 누르면 멈췄던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웹캠이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다시 움직이며 제가 지정한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물체의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영역은 빨간색 사각형으로 바뀌고 중앙에 초록색 중앙점이 생기게 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펜을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움직이면 빨간색 사각형과 초록색 중앙점이 펜을 따라오</a:t>
            </a:r>
            <a:r>
              <a:rPr lang="ko-KR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고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움직임을 따라 하얀색 선들이 그려지는 것을 볼 수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오른쪽 화면에는 제가 지정한 물체를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역투영하여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보여줍니다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여기서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‘r’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키를 누르면 그렸던 그림이 모두 지워지고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‘s’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키를 누르면 그림 그리기를 일시적으로 중단할 수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8CA2C-2005-48FA-8A22-5C1671CEC459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70940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 코드 설명입니다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draw_ball_location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그림을 그리는 함수 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Locations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값이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none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이라면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locations[i]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부터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locations[i+1]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만큼 하얀색 선을 그립니다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웹캠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화면을 인수로 받을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img_line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매개변수를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리턴합니다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웹캠을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윈도우 창에 출력하기 위한 함수들을 불러옵니다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현재 그리고 있는 선의 위치를 나타낼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list_ball_location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과 이전에 그려졌던 선들의 위치를 나타낼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history_ball_location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선언합니다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8CA2C-2005-48FA-8A22-5C1671CEC459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74333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창이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오픈되면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웹캠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화면을 읽어오고 보통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웹캠은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좌우가 바뀌어 있기 때문에 좌우 반전 함수를 불러옵니다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캠 화면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img_draw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draw_ball_location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함수를 실행하여 화면에 선을 그릴 수 있도록 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 객체를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지정해주기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위한 코드들 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영역이 지정되면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hsv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컬러로 변환한 후 전체 화면과 영역을 설정한 물체를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역투영합니다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물체의 위치를 추적하는 함수인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meanshift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불러오고 그 영역을 빨간 사각형으로 표시해줍니다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중심의 좌표를 계산하여 초록색 원을 찍어줍니다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모폴로지를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사용하여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역투영한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물체가 더욱 잘 표현되도록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getStructuringElement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morphologyEx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함수를 불러옵니다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기존 영상과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역투영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영상을 통합해서 화면에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출력해주기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위해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result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hstack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함수를 불러옵니다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8CA2C-2005-48FA-8A22-5C1671CEC459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4108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dirty="0" smtClean="0"/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다시 그리기 함수로 가서 만약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isDraw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true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라면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list_ball_location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중심좌표를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저장하고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false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라면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history_ball_location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지금까지 그렸던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list_ball_location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추가합니다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현재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list_ball_location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clear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영역이 아직 지정되어 있지 않다면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set up a pen to use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문구를 상단에 출력해주고 영역을 지정해줄 때까지 대기합니다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r>
              <a:rPr lang="en-US" altLang="ko-K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 키 입력 코드입니다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Esc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누르면 화면이 멈추고 윈도우 창을 종료할 수 있습니다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스페이스 바를 누르면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roi</a:t>
            </a:r>
            <a:r>
              <a:rPr lang="ko-KR" altLang="ko-K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설정하기 위한 함수들을 불러옵니다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r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키를 누르면 지금까지 그렸던 그림들을 모두 지우고 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</a:t>
            </a:r>
            <a:r>
              <a:rPr lang="ko-KR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키를 누르면 물체를 움직여도 선이 그려지지 않습니다</a:t>
            </a:r>
            <a:r>
              <a:rPr lang="en-US" altLang="ko-K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D98CA2C-2005-48FA-8A22-5C1671CEC459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5264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1586BD-0F56-465E-90DD-4F7EB5C22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2D75AF-8D7E-477A-B06A-773B54B18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2D08B3-A9A6-4CA5-94A5-60BE4193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5B2C64-F6D0-4564-A934-9F517F7C4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3881C62-2657-4643-9CC9-89D68799A7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600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8AADC-F389-4BCD-9E52-49B7E64907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1A3D60F-143D-47A7-90DD-8D2052D74E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8D2913F-34A8-4E19-BE54-298D842C8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6ADB15-0821-4678-8A84-0615C961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E1647-A311-42C8-900F-03252A535E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148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42E21EA-AC61-43C5-AA22-71763E0491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ED08377-D434-4883-933D-05403373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76BEFAE-52A5-4771-A24E-66D37EDBF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F5FDAD-E360-45AB-9254-5D5A1437A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79758A-1063-49CC-A47B-5A24925A9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8720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9BCD5E-CF2F-45CD-A1C5-FACE037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6340CAA-7987-4F30-B10A-034CDBA23A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08DEE94-B9EB-437B-B87B-4D6343955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C7A974-A07A-49C2-B147-F6EC85053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94EDD24-940C-445F-B974-623173FA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228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955FC26-2554-4ACE-AD62-BF4C0D150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5F7A203-776E-48E1-8F52-E0C0617239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2283AA-0163-40C4-BD15-4B5D9779A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A8905D-720A-4884-BF88-251296BD5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1F5B7E-479B-4C2C-9C2F-FC3D3BAF24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344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8C707-FFC8-4A24-BA23-EF9EC4467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160DF4-3AB1-42B3-8971-B823E5CB29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6BFC4C-B0FA-4F91-8D27-3D1AF4C2C7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2FAC31B-12B8-44B6-A9E9-8F967BCFB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FAD4C5-4E96-46C0-9033-3CF48A722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8F5A243-79AB-498E-9F6B-C0EA9EA19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5447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839153-E8CD-49CF-A352-CE2C89DD0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9D2D86D-B04B-4F6E-8B70-CEEE8EE74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ADF040F-70C5-4670-BDE4-017C92D5B3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02EE54B-8A53-409D-B09E-64BD2F952B8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2B72209-6EC7-4418-A78D-417AB466F5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F99256C-B33C-4980-B58A-185F1B508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D41821-F2CE-4C29-8132-70323EDD6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8C219DB-B597-4742-98CD-2CAE4BE50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7918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6D106D-5995-4C96-A34B-80776AE9E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FF2DA30-6E46-4781-A24E-22BEFDC93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B6E6DFE5-8E83-400E-805F-69D1FE731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DD16593-628A-472D-A9C3-C41BD8886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8509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9B1C4D2-3722-4C1D-B0E4-3ABC0DA4C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A393B7-AE11-4029-9D65-0BDEFB02D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9F3B94-79EC-477D-B625-FF12E8701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5409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D40AC1-6795-4CA4-8863-90C130E9F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AA3D37-5CDD-4F3C-8395-110B381166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E09C48F-85AB-4E64-BEFA-3A18C6A9F9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6C7D03F-6B67-4E51-B669-6A0E67E1E6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85481C9-7778-4E3B-A752-9007B5C85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0C20EB4-E727-4E37-91E3-2D601E7FF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73257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0C0D57-3EBF-4D7D-9103-029D562A3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25C662-F8E6-4896-9E6B-19D16B2099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ED9F6B-4286-432D-A5CB-100E7F7765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AD39F7-71D8-4D10-B6E7-04E0D95E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43C73A8-E25B-4949-B956-80A5EC260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7CE8D1-E11F-4E87-B585-E1E5C9463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5744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718C337-9B27-40D3-A9B2-4005EE7EA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69189F-28A1-4057-8CE9-3B76810BF9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F256D8-7BB6-49E2-954E-EF9E05DBF8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BE8F7-8EF6-4880-9F1A-6D10965A8681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2020-12-07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38B22D-A8A6-4CDF-89EF-E670765EC8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BBC4C3-52FC-436A-A3AE-F6A5F52B660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A3BBB8-EBE5-4A2B-AB70-89540E1C96C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502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1F887548-CF7A-4273-AF16-59BF50079A34}"/>
              </a:ext>
            </a:extLst>
          </p:cNvPr>
          <p:cNvGrpSpPr/>
          <p:nvPr/>
        </p:nvGrpSpPr>
        <p:grpSpPr>
          <a:xfrm>
            <a:off x="174627" y="228601"/>
            <a:ext cx="11814175" cy="6502399"/>
            <a:chOff x="174627" y="228601"/>
            <a:chExt cx="11814175" cy="6502399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BA7299-B6C1-4BD2-8B4C-E41A3C48DF5D}"/>
                </a:ext>
              </a:extLst>
            </p:cNvPr>
            <p:cNvSpPr/>
            <p:nvPr/>
          </p:nvSpPr>
          <p:spPr>
            <a:xfrm>
              <a:off x="282577" y="330200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6FBEFE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320EFD8-7C67-495E-9B22-D3E9899E856F}"/>
                </a:ext>
              </a:extLst>
            </p:cNvPr>
            <p:cNvSpPr/>
            <p:nvPr/>
          </p:nvSpPr>
          <p:spPr>
            <a:xfrm>
              <a:off x="174627" y="228601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E1F5FB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직사각형 15">
              <a:extLst>
                <a:ext uri="{FF2B5EF4-FFF2-40B4-BE49-F238E27FC236}">
                  <a16:creationId xmlns:a16="http://schemas.microsoft.com/office/drawing/2014/main" id="{B211D5EF-8FDA-4456-8816-1A8FF48B13BE}"/>
                </a:ext>
              </a:extLst>
            </p:cNvPr>
            <p:cNvSpPr/>
            <p:nvPr/>
          </p:nvSpPr>
          <p:spPr>
            <a:xfrm flipV="1">
              <a:off x="11323665" y="517550"/>
              <a:ext cx="296864" cy="4886711"/>
            </a:xfrm>
            <a:custGeom>
              <a:avLst/>
              <a:gdLst>
                <a:gd name="connsiteX0" fmla="*/ 0 w 296864"/>
                <a:gd name="connsiteY0" fmla="*/ 2911450 h 2911450"/>
                <a:gd name="connsiteX1" fmla="*/ 0 w 296864"/>
                <a:gd name="connsiteY1" fmla="*/ 0 h 2911450"/>
                <a:gd name="connsiteX2" fmla="*/ 296864 w 296864"/>
                <a:gd name="connsiteY2" fmla="*/ 2911450 h 2911450"/>
                <a:gd name="connsiteX3" fmla="*/ 0 w 296864"/>
                <a:gd name="connsiteY3" fmla="*/ 2911450 h 2911450"/>
                <a:gd name="connsiteX0" fmla="*/ 0 w 296864"/>
                <a:gd name="connsiteY0" fmla="*/ 3290140 h 3290140"/>
                <a:gd name="connsiteX1" fmla="*/ 203200 w 296864"/>
                <a:gd name="connsiteY1" fmla="*/ 0 h 3290140"/>
                <a:gd name="connsiteX2" fmla="*/ 296864 w 296864"/>
                <a:gd name="connsiteY2" fmla="*/ 3290140 h 3290140"/>
                <a:gd name="connsiteX3" fmla="*/ 0 w 296864"/>
                <a:gd name="connsiteY3" fmla="*/ 3290140 h 3290140"/>
                <a:gd name="connsiteX0" fmla="*/ 0 w 296864"/>
                <a:gd name="connsiteY0" fmla="*/ 4886711 h 4886711"/>
                <a:gd name="connsiteX1" fmla="*/ 232229 w 296864"/>
                <a:gd name="connsiteY1" fmla="*/ 0 h 4886711"/>
                <a:gd name="connsiteX2" fmla="*/ 296864 w 296864"/>
                <a:gd name="connsiteY2" fmla="*/ 4886711 h 4886711"/>
                <a:gd name="connsiteX3" fmla="*/ 0 w 296864"/>
                <a:gd name="connsiteY3" fmla="*/ 4886711 h 488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864" h="4886711">
                  <a:moveTo>
                    <a:pt x="0" y="4886711"/>
                  </a:moveTo>
                  <a:lnTo>
                    <a:pt x="232229" y="0"/>
                  </a:lnTo>
                  <a:lnTo>
                    <a:pt x="296864" y="4886711"/>
                  </a:lnTo>
                  <a:lnTo>
                    <a:pt x="0" y="4886711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7E0EEE-1FD2-42E6-8EB3-9CB760C80319}"/>
                </a:ext>
              </a:extLst>
            </p:cNvPr>
            <p:cNvSpPr/>
            <p:nvPr/>
          </p:nvSpPr>
          <p:spPr>
            <a:xfrm>
              <a:off x="407990" y="370106"/>
              <a:ext cx="11171238" cy="6071944"/>
            </a:xfrm>
            <a:custGeom>
              <a:avLst/>
              <a:gdLst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22860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0993438 w 11399838"/>
                <a:gd name="connsiteY1" fmla="*/ 2159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0993438"/>
                <a:gd name="connsiteY0" fmla="*/ 0 h 6200750"/>
                <a:gd name="connsiteX1" fmla="*/ 10993438 w 10993438"/>
                <a:gd name="connsiteY1" fmla="*/ 215900 h 6200750"/>
                <a:gd name="connsiteX2" fmla="*/ 10637838 w 10993438"/>
                <a:gd name="connsiteY2" fmla="*/ 6200750 h 6200750"/>
                <a:gd name="connsiteX3" fmla="*/ 0 w 10993438"/>
                <a:gd name="connsiteY3" fmla="*/ 5908650 h 6200750"/>
                <a:gd name="connsiteX4" fmla="*/ 0 w 10993438"/>
                <a:gd name="connsiteY4" fmla="*/ 0 h 6200750"/>
                <a:gd name="connsiteX0" fmla="*/ 0 w 11171238"/>
                <a:gd name="connsiteY0" fmla="*/ 0 h 6200750"/>
                <a:gd name="connsiteX1" fmla="*/ 11171238 w 11171238"/>
                <a:gd name="connsiteY1" fmla="*/ 215900 h 6200750"/>
                <a:gd name="connsiteX2" fmla="*/ 10637838 w 11171238"/>
                <a:gd name="connsiteY2" fmla="*/ 6200750 h 6200750"/>
                <a:gd name="connsiteX3" fmla="*/ 0 w 11171238"/>
                <a:gd name="connsiteY3" fmla="*/ 5908650 h 6200750"/>
                <a:gd name="connsiteX4" fmla="*/ 0 w 11171238"/>
                <a:gd name="connsiteY4" fmla="*/ 0 h 62007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48961 h 6275111"/>
                <a:gd name="connsiteX1" fmla="*/ 11171238 w 11171238"/>
                <a:gd name="connsiteY1" fmla="*/ 264861 h 6275111"/>
                <a:gd name="connsiteX2" fmla="*/ 10993438 w 11171238"/>
                <a:gd name="connsiteY2" fmla="*/ 6275111 h 6275111"/>
                <a:gd name="connsiteX3" fmla="*/ 0 w 11171238"/>
                <a:gd name="connsiteY3" fmla="*/ 5957611 h 6275111"/>
                <a:gd name="connsiteX4" fmla="*/ 0 w 11171238"/>
                <a:gd name="connsiteY4" fmla="*/ 48961 h 6275111"/>
                <a:gd name="connsiteX0" fmla="*/ 0 w 11171238"/>
                <a:gd name="connsiteY0" fmla="*/ 168996 h 6395146"/>
                <a:gd name="connsiteX1" fmla="*/ 11171238 w 11171238"/>
                <a:gd name="connsiteY1" fmla="*/ 384896 h 6395146"/>
                <a:gd name="connsiteX2" fmla="*/ 10993438 w 11171238"/>
                <a:gd name="connsiteY2" fmla="*/ 6395146 h 6395146"/>
                <a:gd name="connsiteX3" fmla="*/ 0 w 11171238"/>
                <a:gd name="connsiteY3" fmla="*/ 6077646 h 6395146"/>
                <a:gd name="connsiteX4" fmla="*/ 0 w 11171238"/>
                <a:gd name="connsiteY4" fmla="*/ 168996 h 6395146"/>
                <a:gd name="connsiteX0" fmla="*/ 0 w 11171238"/>
                <a:gd name="connsiteY0" fmla="*/ 99692 h 6325842"/>
                <a:gd name="connsiteX1" fmla="*/ 11171238 w 11171238"/>
                <a:gd name="connsiteY1" fmla="*/ 315592 h 6325842"/>
                <a:gd name="connsiteX2" fmla="*/ 10993438 w 11171238"/>
                <a:gd name="connsiteY2" fmla="*/ 6325842 h 6325842"/>
                <a:gd name="connsiteX3" fmla="*/ 0 w 11171238"/>
                <a:gd name="connsiteY3" fmla="*/ 6008342 h 6325842"/>
                <a:gd name="connsiteX4" fmla="*/ 0 w 11171238"/>
                <a:gd name="connsiteY4" fmla="*/ 99692 h 6325842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069638"/>
                <a:gd name="connsiteY0" fmla="*/ 265362 h 6491512"/>
                <a:gd name="connsiteX1" fmla="*/ 11069638 w 11069638"/>
                <a:gd name="connsiteY1" fmla="*/ 62162 h 6491512"/>
                <a:gd name="connsiteX2" fmla="*/ 10993438 w 11069638"/>
                <a:gd name="connsiteY2" fmla="*/ 6491512 h 6491512"/>
                <a:gd name="connsiteX3" fmla="*/ 0 w 11069638"/>
                <a:gd name="connsiteY3" fmla="*/ 6174012 h 6491512"/>
                <a:gd name="connsiteX4" fmla="*/ 0 w 11069638"/>
                <a:gd name="connsiteY4" fmla="*/ 265362 h 64915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56938"/>
                <a:gd name="connsiteY0" fmla="*/ 163294 h 6071944"/>
                <a:gd name="connsiteX1" fmla="*/ 11056938 w 11056938"/>
                <a:gd name="connsiteY1" fmla="*/ 74394 h 6071944"/>
                <a:gd name="connsiteX2" fmla="*/ 10968038 w 11056938"/>
                <a:gd name="connsiteY2" fmla="*/ 5513144 h 6071944"/>
                <a:gd name="connsiteX3" fmla="*/ 0 w 11056938"/>
                <a:gd name="connsiteY3" fmla="*/ 6071944 h 6071944"/>
                <a:gd name="connsiteX4" fmla="*/ 0 w 11056938"/>
                <a:gd name="connsiteY4" fmla="*/ 163294 h 6071944"/>
                <a:gd name="connsiteX0" fmla="*/ 0 w 11171238"/>
                <a:gd name="connsiteY0" fmla="*/ 163294 h 6104106"/>
                <a:gd name="connsiteX1" fmla="*/ 11056938 w 11171238"/>
                <a:gd name="connsiteY1" fmla="*/ 74394 h 6104106"/>
                <a:gd name="connsiteX2" fmla="*/ 11171238 w 11171238"/>
                <a:gd name="connsiteY2" fmla="*/ 6046544 h 6104106"/>
                <a:gd name="connsiteX3" fmla="*/ 0 w 11171238"/>
                <a:gd name="connsiteY3" fmla="*/ 6071944 h 6104106"/>
                <a:gd name="connsiteX4" fmla="*/ 0 w 11171238"/>
                <a:gd name="connsiteY4" fmla="*/ 163294 h 6104106"/>
                <a:gd name="connsiteX0" fmla="*/ 0 w 11171238"/>
                <a:gd name="connsiteY0" fmla="*/ 163294 h 6071944"/>
                <a:gd name="connsiteX1" fmla="*/ 11056938 w 11171238"/>
                <a:gd name="connsiteY1" fmla="*/ 74394 h 6071944"/>
                <a:gd name="connsiteX2" fmla="*/ 11171238 w 11171238"/>
                <a:gd name="connsiteY2" fmla="*/ 6046544 h 6071944"/>
                <a:gd name="connsiteX3" fmla="*/ 0 w 11171238"/>
                <a:gd name="connsiteY3" fmla="*/ 6071944 h 6071944"/>
                <a:gd name="connsiteX4" fmla="*/ 0 w 11171238"/>
                <a:gd name="connsiteY4" fmla="*/ 163294 h 607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71238" h="6071944">
                  <a:moveTo>
                    <a:pt x="0" y="163294"/>
                  </a:moveTo>
                  <a:cubicBezTo>
                    <a:pt x="6115579" y="264894"/>
                    <a:pt x="6414559" y="-166906"/>
                    <a:pt x="11056938" y="74394"/>
                  </a:cubicBezTo>
                  <a:lnTo>
                    <a:pt x="11171238" y="6046544"/>
                  </a:lnTo>
                  <a:cubicBezTo>
                    <a:pt x="5974292" y="5868744"/>
                    <a:pt x="3825346" y="6021144"/>
                    <a:pt x="0" y="6071944"/>
                  </a:cubicBezTo>
                  <a:lnTo>
                    <a:pt x="0" y="163294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6365D63-4F08-434D-9E35-213AD0B63CE4}"/>
                </a:ext>
              </a:extLst>
            </p:cNvPr>
            <p:cNvGrpSpPr/>
            <p:nvPr/>
          </p:nvGrpSpPr>
          <p:grpSpPr>
            <a:xfrm>
              <a:off x="307977" y="1257300"/>
              <a:ext cx="225425" cy="4343400"/>
              <a:chOff x="498475" y="1257300"/>
              <a:chExt cx="225425" cy="4343400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B639EB85-952B-4598-956C-79C55F5DFEE8}"/>
                  </a:ext>
                </a:extLst>
              </p:cNvPr>
              <p:cNvSpPr/>
              <p:nvPr/>
            </p:nvSpPr>
            <p:spPr>
              <a:xfrm>
                <a:off x="498475" y="1257300"/>
                <a:ext cx="225425" cy="4343400"/>
              </a:xfrm>
              <a:prstGeom prst="roundRect">
                <a:avLst>
                  <a:gd name="adj" fmla="val 50000"/>
                </a:avLst>
              </a:prstGeom>
              <a:solidFill>
                <a:srgbClr val="6FBEFE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B88E9CD9-727B-44DD-A65D-4495DF3B399C}"/>
                  </a:ext>
                </a:extLst>
              </p:cNvPr>
              <p:cNvSpPr/>
              <p:nvPr/>
            </p:nvSpPr>
            <p:spPr>
              <a:xfrm>
                <a:off x="557187" y="14033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A304915-981B-4BD6-91E6-858473398373}"/>
                  </a:ext>
                </a:extLst>
              </p:cNvPr>
              <p:cNvSpPr/>
              <p:nvPr/>
            </p:nvSpPr>
            <p:spPr>
              <a:xfrm>
                <a:off x="557187" y="53466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18C7DA9-EA94-4D81-B49C-416237C126FF}"/>
                </a:ext>
              </a:extLst>
            </p:cNvPr>
            <p:cNvSpPr/>
            <p:nvPr/>
          </p:nvSpPr>
          <p:spPr>
            <a:xfrm>
              <a:off x="9975851" y="6221731"/>
              <a:ext cx="844550" cy="26669"/>
            </a:xfrm>
            <a:custGeom>
              <a:avLst/>
              <a:gdLst>
                <a:gd name="connsiteX0" fmla="*/ 0 w 1181100"/>
                <a:gd name="connsiteY0" fmla="*/ 0 h 38100"/>
                <a:gd name="connsiteX1" fmla="*/ 749300 w 1181100"/>
                <a:gd name="connsiteY1" fmla="*/ 12700 h 38100"/>
                <a:gd name="connsiteX2" fmla="*/ 1181100 w 1181100"/>
                <a:gd name="connsiteY2" fmla="*/ 38100 h 38100"/>
                <a:gd name="connsiteX0" fmla="*/ 0 w 1184439"/>
                <a:gd name="connsiteY0" fmla="*/ 4118 h 26343"/>
                <a:gd name="connsiteX1" fmla="*/ 752639 w 1184439"/>
                <a:gd name="connsiteY1" fmla="*/ 943 h 26343"/>
                <a:gd name="connsiteX2" fmla="*/ 1184439 w 1184439"/>
                <a:gd name="connsiteY2" fmla="*/ 26343 h 26343"/>
                <a:gd name="connsiteX0" fmla="*/ 0 w 1184439"/>
                <a:gd name="connsiteY0" fmla="*/ 0 h 22225"/>
                <a:gd name="connsiteX1" fmla="*/ 769338 w 1184439"/>
                <a:gd name="connsiteY1" fmla="*/ 6747 h 22225"/>
                <a:gd name="connsiteX2" fmla="*/ 1184439 w 1184439"/>
                <a:gd name="connsiteY2" fmla="*/ 22225 h 2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4439" h="22225">
                  <a:moveTo>
                    <a:pt x="0" y="0"/>
                  </a:moveTo>
                  <a:lnTo>
                    <a:pt x="769338" y="6747"/>
                  </a:lnTo>
                  <a:cubicBezTo>
                    <a:pt x="966188" y="13097"/>
                    <a:pt x="1066964" y="12700"/>
                    <a:pt x="1184439" y="22225"/>
                  </a:cubicBezTo>
                </a:path>
              </a:pathLst>
            </a:custGeom>
            <a:noFill/>
            <a:ln w="25400" cap="rnd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9A44AFBD-93D5-48AC-A83C-AD14B63FEE68}"/>
                </a:ext>
              </a:extLst>
            </p:cNvPr>
            <p:cNvSpPr/>
            <p:nvPr/>
          </p:nvSpPr>
          <p:spPr>
            <a:xfrm>
              <a:off x="10904540" y="6253163"/>
              <a:ext cx="266910" cy="20882"/>
            </a:xfrm>
            <a:custGeom>
              <a:avLst/>
              <a:gdLst>
                <a:gd name="connsiteX0" fmla="*/ 0 w 266910"/>
                <a:gd name="connsiteY0" fmla="*/ 0 h 20882"/>
                <a:gd name="connsiteX1" fmla="*/ 223837 w 266910"/>
                <a:gd name="connsiteY1" fmla="*/ 19050 h 20882"/>
                <a:gd name="connsiteX2" fmla="*/ 266700 w 266910"/>
                <a:gd name="connsiteY2" fmla="*/ 19050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10" h="20882">
                  <a:moveTo>
                    <a:pt x="0" y="0"/>
                  </a:moveTo>
                  <a:lnTo>
                    <a:pt x="223837" y="19050"/>
                  </a:lnTo>
                  <a:cubicBezTo>
                    <a:pt x="268287" y="22225"/>
                    <a:pt x="267493" y="20637"/>
                    <a:pt x="266700" y="19050"/>
                  </a:cubicBezTo>
                </a:path>
              </a:pathLst>
            </a:custGeom>
            <a:noFill/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86358C-2C77-4CD3-8BBC-C6C3F3F7AC62}"/>
              </a:ext>
            </a:extLst>
          </p:cNvPr>
          <p:cNvSpPr/>
          <p:nvPr/>
        </p:nvSpPr>
        <p:spPr>
          <a:xfrm>
            <a:off x="2666939" y="1953601"/>
            <a:ext cx="6778752" cy="1384995"/>
          </a:xfrm>
          <a:prstGeom prst="rect">
            <a:avLst/>
          </a:prstGeom>
        </p:spPr>
        <p:txBody>
          <a:bodyPr wrap="square" tIns="0" bIns="0" anchor="t" anchorCtr="0">
            <a:spAutoFit/>
          </a:bodyPr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4800" b="1" i="1" kern="0" dirty="0" smtClean="0">
                <a:solidFill>
                  <a:srgbClr val="2873AE"/>
                </a:solidFill>
              </a:rPr>
              <a:t>SCREEN DRAW</a:t>
            </a:r>
            <a:endParaRPr lang="en-US" altLang="ko-KR" b="1" i="1" kern="0" dirty="0">
              <a:solidFill>
                <a:srgbClr val="2873AE"/>
              </a:solidFill>
            </a:endParaRPr>
          </a:p>
          <a:p>
            <a:pPr algn="ctr" latinLnBrk="0">
              <a:lnSpc>
                <a:spcPct val="150000"/>
              </a:lnSpc>
              <a:defRPr/>
            </a:pPr>
            <a:endParaRPr lang="en-US" altLang="ko-KR" sz="1200" kern="0" dirty="0">
              <a:solidFill>
                <a:srgbClr val="2873AE"/>
              </a:solidFill>
            </a:endParaRPr>
          </a:p>
        </p:txBody>
      </p:sp>
      <p:sp>
        <p:nvSpPr>
          <p:cNvPr id="15" name="사각형: 둥근 모서리 18">
            <a:extLst>
              <a:ext uri="{FF2B5EF4-FFF2-40B4-BE49-F238E27FC236}">
                <a16:creationId xmlns:a16="http://schemas.microsoft.com/office/drawing/2014/main" id="{E5ADA131-AFA1-4E8F-BD68-1C9EE5D13A2B}"/>
              </a:ext>
            </a:extLst>
          </p:cNvPr>
          <p:cNvSpPr/>
          <p:nvPr/>
        </p:nvSpPr>
        <p:spPr>
          <a:xfrm>
            <a:off x="4760119" y="3689096"/>
            <a:ext cx="2671762" cy="381000"/>
          </a:xfrm>
          <a:prstGeom prst="roundRect">
            <a:avLst>
              <a:gd name="adj" fmla="val 50000"/>
            </a:avLst>
          </a:prstGeom>
          <a:solidFill>
            <a:srgbClr val="6FBEFE"/>
          </a:solidFill>
          <a:ln w="25400">
            <a:solidFill>
              <a:srgbClr val="2873A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ko-KR" altLang="en-US" sz="1200" kern="0" dirty="0" smtClean="0">
                <a:solidFill>
                  <a:prstClr val="white"/>
                </a:solidFill>
              </a:rPr>
              <a:t>컴퓨터과학과 </a:t>
            </a:r>
            <a:r>
              <a:rPr lang="en-US" altLang="ko-KR" sz="1200" kern="0" dirty="0" smtClean="0">
                <a:solidFill>
                  <a:prstClr val="white"/>
                </a:solidFill>
              </a:rPr>
              <a:t>2016301056 </a:t>
            </a:r>
            <a:r>
              <a:rPr lang="ko-KR" altLang="en-US" sz="1200" b="1" kern="0" dirty="0" smtClean="0">
                <a:solidFill>
                  <a:prstClr val="white"/>
                </a:solidFill>
              </a:rPr>
              <a:t>이예찬</a:t>
            </a:r>
            <a:endParaRPr lang="ko-KR" altLang="en-US" sz="12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373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1F887548-CF7A-4273-AF16-59BF50079A34}"/>
              </a:ext>
            </a:extLst>
          </p:cNvPr>
          <p:cNvGrpSpPr/>
          <p:nvPr/>
        </p:nvGrpSpPr>
        <p:grpSpPr>
          <a:xfrm>
            <a:off x="174627" y="228601"/>
            <a:ext cx="11814175" cy="6502399"/>
            <a:chOff x="174627" y="228601"/>
            <a:chExt cx="11814175" cy="6502399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BA7299-B6C1-4BD2-8B4C-E41A3C48DF5D}"/>
                </a:ext>
              </a:extLst>
            </p:cNvPr>
            <p:cNvSpPr/>
            <p:nvPr/>
          </p:nvSpPr>
          <p:spPr>
            <a:xfrm>
              <a:off x="282577" y="330200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6FBEFE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320EFD8-7C67-495E-9B22-D3E9899E856F}"/>
                </a:ext>
              </a:extLst>
            </p:cNvPr>
            <p:cNvSpPr/>
            <p:nvPr/>
          </p:nvSpPr>
          <p:spPr>
            <a:xfrm>
              <a:off x="174627" y="228601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E1F5FB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직사각형 15">
              <a:extLst>
                <a:ext uri="{FF2B5EF4-FFF2-40B4-BE49-F238E27FC236}">
                  <a16:creationId xmlns:a16="http://schemas.microsoft.com/office/drawing/2014/main" id="{B211D5EF-8FDA-4456-8816-1A8FF48B13BE}"/>
                </a:ext>
              </a:extLst>
            </p:cNvPr>
            <p:cNvSpPr/>
            <p:nvPr/>
          </p:nvSpPr>
          <p:spPr>
            <a:xfrm flipV="1">
              <a:off x="11323665" y="517550"/>
              <a:ext cx="296864" cy="4886711"/>
            </a:xfrm>
            <a:custGeom>
              <a:avLst/>
              <a:gdLst>
                <a:gd name="connsiteX0" fmla="*/ 0 w 296864"/>
                <a:gd name="connsiteY0" fmla="*/ 2911450 h 2911450"/>
                <a:gd name="connsiteX1" fmla="*/ 0 w 296864"/>
                <a:gd name="connsiteY1" fmla="*/ 0 h 2911450"/>
                <a:gd name="connsiteX2" fmla="*/ 296864 w 296864"/>
                <a:gd name="connsiteY2" fmla="*/ 2911450 h 2911450"/>
                <a:gd name="connsiteX3" fmla="*/ 0 w 296864"/>
                <a:gd name="connsiteY3" fmla="*/ 2911450 h 2911450"/>
                <a:gd name="connsiteX0" fmla="*/ 0 w 296864"/>
                <a:gd name="connsiteY0" fmla="*/ 3290140 h 3290140"/>
                <a:gd name="connsiteX1" fmla="*/ 203200 w 296864"/>
                <a:gd name="connsiteY1" fmla="*/ 0 h 3290140"/>
                <a:gd name="connsiteX2" fmla="*/ 296864 w 296864"/>
                <a:gd name="connsiteY2" fmla="*/ 3290140 h 3290140"/>
                <a:gd name="connsiteX3" fmla="*/ 0 w 296864"/>
                <a:gd name="connsiteY3" fmla="*/ 3290140 h 3290140"/>
                <a:gd name="connsiteX0" fmla="*/ 0 w 296864"/>
                <a:gd name="connsiteY0" fmla="*/ 4886711 h 4886711"/>
                <a:gd name="connsiteX1" fmla="*/ 232229 w 296864"/>
                <a:gd name="connsiteY1" fmla="*/ 0 h 4886711"/>
                <a:gd name="connsiteX2" fmla="*/ 296864 w 296864"/>
                <a:gd name="connsiteY2" fmla="*/ 4886711 h 4886711"/>
                <a:gd name="connsiteX3" fmla="*/ 0 w 296864"/>
                <a:gd name="connsiteY3" fmla="*/ 4886711 h 488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864" h="4886711">
                  <a:moveTo>
                    <a:pt x="0" y="4886711"/>
                  </a:moveTo>
                  <a:lnTo>
                    <a:pt x="232229" y="0"/>
                  </a:lnTo>
                  <a:lnTo>
                    <a:pt x="296864" y="4886711"/>
                  </a:lnTo>
                  <a:lnTo>
                    <a:pt x="0" y="4886711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7E0EEE-1FD2-42E6-8EB3-9CB760C80319}"/>
                </a:ext>
              </a:extLst>
            </p:cNvPr>
            <p:cNvSpPr/>
            <p:nvPr/>
          </p:nvSpPr>
          <p:spPr>
            <a:xfrm>
              <a:off x="407990" y="370106"/>
              <a:ext cx="11171238" cy="6071944"/>
            </a:xfrm>
            <a:custGeom>
              <a:avLst/>
              <a:gdLst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22860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0993438 w 11399838"/>
                <a:gd name="connsiteY1" fmla="*/ 2159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0993438"/>
                <a:gd name="connsiteY0" fmla="*/ 0 h 6200750"/>
                <a:gd name="connsiteX1" fmla="*/ 10993438 w 10993438"/>
                <a:gd name="connsiteY1" fmla="*/ 215900 h 6200750"/>
                <a:gd name="connsiteX2" fmla="*/ 10637838 w 10993438"/>
                <a:gd name="connsiteY2" fmla="*/ 6200750 h 6200750"/>
                <a:gd name="connsiteX3" fmla="*/ 0 w 10993438"/>
                <a:gd name="connsiteY3" fmla="*/ 5908650 h 6200750"/>
                <a:gd name="connsiteX4" fmla="*/ 0 w 10993438"/>
                <a:gd name="connsiteY4" fmla="*/ 0 h 6200750"/>
                <a:gd name="connsiteX0" fmla="*/ 0 w 11171238"/>
                <a:gd name="connsiteY0" fmla="*/ 0 h 6200750"/>
                <a:gd name="connsiteX1" fmla="*/ 11171238 w 11171238"/>
                <a:gd name="connsiteY1" fmla="*/ 215900 h 6200750"/>
                <a:gd name="connsiteX2" fmla="*/ 10637838 w 11171238"/>
                <a:gd name="connsiteY2" fmla="*/ 6200750 h 6200750"/>
                <a:gd name="connsiteX3" fmla="*/ 0 w 11171238"/>
                <a:gd name="connsiteY3" fmla="*/ 5908650 h 6200750"/>
                <a:gd name="connsiteX4" fmla="*/ 0 w 11171238"/>
                <a:gd name="connsiteY4" fmla="*/ 0 h 62007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48961 h 6275111"/>
                <a:gd name="connsiteX1" fmla="*/ 11171238 w 11171238"/>
                <a:gd name="connsiteY1" fmla="*/ 264861 h 6275111"/>
                <a:gd name="connsiteX2" fmla="*/ 10993438 w 11171238"/>
                <a:gd name="connsiteY2" fmla="*/ 6275111 h 6275111"/>
                <a:gd name="connsiteX3" fmla="*/ 0 w 11171238"/>
                <a:gd name="connsiteY3" fmla="*/ 5957611 h 6275111"/>
                <a:gd name="connsiteX4" fmla="*/ 0 w 11171238"/>
                <a:gd name="connsiteY4" fmla="*/ 48961 h 6275111"/>
                <a:gd name="connsiteX0" fmla="*/ 0 w 11171238"/>
                <a:gd name="connsiteY0" fmla="*/ 168996 h 6395146"/>
                <a:gd name="connsiteX1" fmla="*/ 11171238 w 11171238"/>
                <a:gd name="connsiteY1" fmla="*/ 384896 h 6395146"/>
                <a:gd name="connsiteX2" fmla="*/ 10993438 w 11171238"/>
                <a:gd name="connsiteY2" fmla="*/ 6395146 h 6395146"/>
                <a:gd name="connsiteX3" fmla="*/ 0 w 11171238"/>
                <a:gd name="connsiteY3" fmla="*/ 6077646 h 6395146"/>
                <a:gd name="connsiteX4" fmla="*/ 0 w 11171238"/>
                <a:gd name="connsiteY4" fmla="*/ 168996 h 6395146"/>
                <a:gd name="connsiteX0" fmla="*/ 0 w 11171238"/>
                <a:gd name="connsiteY0" fmla="*/ 99692 h 6325842"/>
                <a:gd name="connsiteX1" fmla="*/ 11171238 w 11171238"/>
                <a:gd name="connsiteY1" fmla="*/ 315592 h 6325842"/>
                <a:gd name="connsiteX2" fmla="*/ 10993438 w 11171238"/>
                <a:gd name="connsiteY2" fmla="*/ 6325842 h 6325842"/>
                <a:gd name="connsiteX3" fmla="*/ 0 w 11171238"/>
                <a:gd name="connsiteY3" fmla="*/ 6008342 h 6325842"/>
                <a:gd name="connsiteX4" fmla="*/ 0 w 11171238"/>
                <a:gd name="connsiteY4" fmla="*/ 99692 h 6325842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069638"/>
                <a:gd name="connsiteY0" fmla="*/ 265362 h 6491512"/>
                <a:gd name="connsiteX1" fmla="*/ 11069638 w 11069638"/>
                <a:gd name="connsiteY1" fmla="*/ 62162 h 6491512"/>
                <a:gd name="connsiteX2" fmla="*/ 10993438 w 11069638"/>
                <a:gd name="connsiteY2" fmla="*/ 6491512 h 6491512"/>
                <a:gd name="connsiteX3" fmla="*/ 0 w 11069638"/>
                <a:gd name="connsiteY3" fmla="*/ 6174012 h 6491512"/>
                <a:gd name="connsiteX4" fmla="*/ 0 w 11069638"/>
                <a:gd name="connsiteY4" fmla="*/ 265362 h 64915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56938"/>
                <a:gd name="connsiteY0" fmla="*/ 163294 h 6071944"/>
                <a:gd name="connsiteX1" fmla="*/ 11056938 w 11056938"/>
                <a:gd name="connsiteY1" fmla="*/ 74394 h 6071944"/>
                <a:gd name="connsiteX2" fmla="*/ 10968038 w 11056938"/>
                <a:gd name="connsiteY2" fmla="*/ 5513144 h 6071944"/>
                <a:gd name="connsiteX3" fmla="*/ 0 w 11056938"/>
                <a:gd name="connsiteY3" fmla="*/ 6071944 h 6071944"/>
                <a:gd name="connsiteX4" fmla="*/ 0 w 11056938"/>
                <a:gd name="connsiteY4" fmla="*/ 163294 h 6071944"/>
                <a:gd name="connsiteX0" fmla="*/ 0 w 11171238"/>
                <a:gd name="connsiteY0" fmla="*/ 163294 h 6104106"/>
                <a:gd name="connsiteX1" fmla="*/ 11056938 w 11171238"/>
                <a:gd name="connsiteY1" fmla="*/ 74394 h 6104106"/>
                <a:gd name="connsiteX2" fmla="*/ 11171238 w 11171238"/>
                <a:gd name="connsiteY2" fmla="*/ 6046544 h 6104106"/>
                <a:gd name="connsiteX3" fmla="*/ 0 w 11171238"/>
                <a:gd name="connsiteY3" fmla="*/ 6071944 h 6104106"/>
                <a:gd name="connsiteX4" fmla="*/ 0 w 11171238"/>
                <a:gd name="connsiteY4" fmla="*/ 163294 h 6104106"/>
                <a:gd name="connsiteX0" fmla="*/ 0 w 11171238"/>
                <a:gd name="connsiteY0" fmla="*/ 163294 h 6071944"/>
                <a:gd name="connsiteX1" fmla="*/ 11056938 w 11171238"/>
                <a:gd name="connsiteY1" fmla="*/ 74394 h 6071944"/>
                <a:gd name="connsiteX2" fmla="*/ 11171238 w 11171238"/>
                <a:gd name="connsiteY2" fmla="*/ 6046544 h 6071944"/>
                <a:gd name="connsiteX3" fmla="*/ 0 w 11171238"/>
                <a:gd name="connsiteY3" fmla="*/ 6071944 h 6071944"/>
                <a:gd name="connsiteX4" fmla="*/ 0 w 11171238"/>
                <a:gd name="connsiteY4" fmla="*/ 163294 h 607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71238" h="6071944">
                  <a:moveTo>
                    <a:pt x="0" y="163294"/>
                  </a:moveTo>
                  <a:cubicBezTo>
                    <a:pt x="6115579" y="264894"/>
                    <a:pt x="6414559" y="-166906"/>
                    <a:pt x="11056938" y="74394"/>
                  </a:cubicBezTo>
                  <a:lnTo>
                    <a:pt x="11171238" y="6046544"/>
                  </a:lnTo>
                  <a:cubicBezTo>
                    <a:pt x="5974292" y="5868744"/>
                    <a:pt x="3825346" y="6021144"/>
                    <a:pt x="0" y="6071944"/>
                  </a:cubicBezTo>
                  <a:lnTo>
                    <a:pt x="0" y="163294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6365D63-4F08-434D-9E35-213AD0B63CE4}"/>
                </a:ext>
              </a:extLst>
            </p:cNvPr>
            <p:cNvGrpSpPr/>
            <p:nvPr/>
          </p:nvGrpSpPr>
          <p:grpSpPr>
            <a:xfrm>
              <a:off x="307977" y="1257300"/>
              <a:ext cx="225425" cy="4343400"/>
              <a:chOff x="498475" y="1257300"/>
              <a:chExt cx="225425" cy="4343400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B639EB85-952B-4598-956C-79C55F5DFEE8}"/>
                  </a:ext>
                </a:extLst>
              </p:cNvPr>
              <p:cNvSpPr/>
              <p:nvPr/>
            </p:nvSpPr>
            <p:spPr>
              <a:xfrm>
                <a:off x="498475" y="1257300"/>
                <a:ext cx="225425" cy="4343400"/>
              </a:xfrm>
              <a:prstGeom prst="roundRect">
                <a:avLst>
                  <a:gd name="adj" fmla="val 50000"/>
                </a:avLst>
              </a:prstGeom>
              <a:solidFill>
                <a:srgbClr val="6FBEFE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B88E9CD9-727B-44DD-A65D-4495DF3B399C}"/>
                  </a:ext>
                </a:extLst>
              </p:cNvPr>
              <p:cNvSpPr/>
              <p:nvPr/>
            </p:nvSpPr>
            <p:spPr>
              <a:xfrm>
                <a:off x="557187" y="14033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A304915-981B-4BD6-91E6-858473398373}"/>
                  </a:ext>
                </a:extLst>
              </p:cNvPr>
              <p:cNvSpPr/>
              <p:nvPr/>
            </p:nvSpPr>
            <p:spPr>
              <a:xfrm>
                <a:off x="557187" y="53466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18C7DA9-EA94-4D81-B49C-416237C126FF}"/>
                </a:ext>
              </a:extLst>
            </p:cNvPr>
            <p:cNvSpPr/>
            <p:nvPr/>
          </p:nvSpPr>
          <p:spPr>
            <a:xfrm>
              <a:off x="9975851" y="6221731"/>
              <a:ext cx="844550" cy="26669"/>
            </a:xfrm>
            <a:custGeom>
              <a:avLst/>
              <a:gdLst>
                <a:gd name="connsiteX0" fmla="*/ 0 w 1181100"/>
                <a:gd name="connsiteY0" fmla="*/ 0 h 38100"/>
                <a:gd name="connsiteX1" fmla="*/ 749300 w 1181100"/>
                <a:gd name="connsiteY1" fmla="*/ 12700 h 38100"/>
                <a:gd name="connsiteX2" fmla="*/ 1181100 w 1181100"/>
                <a:gd name="connsiteY2" fmla="*/ 38100 h 38100"/>
                <a:gd name="connsiteX0" fmla="*/ 0 w 1184439"/>
                <a:gd name="connsiteY0" fmla="*/ 4118 h 26343"/>
                <a:gd name="connsiteX1" fmla="*/ 752639 w 1184439"/>
                <a:gd name="connsiteY1" fmla="*/ 943 h 26343"/>
                <a:gd name="connsiteX2" fmla="*/ 1184439 w 1184439"/>
                <a:gd name="connsiteY2" fmla="*/ 26343 h 26343"/>
                <a:gd name="connsiteX0" fmla="*/ 0 w 1184439"/>
                <a:gd name="connsiteY0" fmla="*/ 0 h 22225"/>
                <a:gd name="connsiteX1" fmla="*/ 769338 w 1184439"/>
                <a:gd name="connsiteY1" fmla="*/ 6747 h 22225"/>
                <a:gd name="connsiteX2" fmla="*/ 1184439 w 1184439"/>
                <a:gd name="connsiteY2" fmla="*/ 22225 h 2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4439" h="22225">
                  <a:moveTo>
                    <a:pt x="0" y="0"/>
                  </a:moveTo>
                  <a:lnTo>
                    <a:pt x="769338" y="6747"/>
                  </a:lnTo>
                  <a:cubicBezTo>
                    <a:pt x="966188" y="13097"/>
                    <a:pt x="1066964" y="12700"/>
                    <a:pt x="1184439" y="22225"/>
                  </a:cubicBezTo>
                </a:path>
              </a:pathLst>
            </a:custGeom>
            <a:noFill/>
            <a:ln w="25400" cap="rnd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9A44AFBD-93D5-48AC-A83C-AD14B63FEE68}"/>
                </a:ext>
              </a:extLst>
            </p:cNvPr>
            <p:cNvSpPr/>
            <p:nvPr/>
          </p:nvSpPr>
          <p:spPr>
            <a:xfrm>
              <a:off x="10904540" y="6253163"/>
              <a:ext cx="266910" cy="20882"/>
            </a:xfrm>
            <a:custGeom>
              <a:avLst/>
              <a:gdLst>
                <a:gd name="connsiteX0" fmla="*/ 0 w 266910"/>
                <a:gd name="connsiteY0" fmla="*/ 0 h 20882"/>
                <a:gd name="connsiteX1" fmla="*/ 223837 w 266910"/>
                <a:gd name="connsiteY1" fmla="*/ 19050 h 20882"/>
                <a:gd name="connsiteX2" fmla="*/ 266700 w 266910"/>
                <a:gd name="connsiteY2" fmla="*/ 19050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10" h="20882">
                  <a:moveTo>
                    <a:pt x="0" y="0"/>
                  </a:moveTo>
                  <a:lnTo>
                    <a:pt x="223837" y="19050"/>
                  </a:lnTo>
                  <a:cubicBezTo>
                    <a:pt x="268287" y="22225"/>
                    <a:pt x="267493" y="20637"/>
                    <a:pt x="266700" y="19050"/>
                  </a:cubicBezTo>
                </a:path>
              </a:pathLst>
            </a:custGeom>
            <a:noFill/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86358C-2C77-4CD3-8BBC-C6C3F3F7AC62}"/>
              </a:ext>
            </a:extLst>
          </p:cNvPr>
          <p:cNvSpPr/>
          <p:nvPr/>
        </p:nvSpPr>
        <p:spPr>
          <a:xfrm>
            <a:off x="953682" y="695095"/>
            <a:ext cx="4135845" cy="804387"/>
          </a:xfrm>
          <a:prstGeom prst="rect">
            <a:avLst/>
          </a:prstGeom>
        </p:spPr>
        <p:txBody>
          <a:bodyPr wrap="square" tIns="0" bIns="0" anchor="t" anchorCtr="0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000" b="1" i="1" kern="0" dirty="0" smtClean="0">
                <a:solidFill>
                  <a:srgbClr val="2873AE"/>
                </a:solidFill>
              </a:rPr>
              <a:t>개발 후기</a:t>
            </a:r>
            <a:endParaRPr lang="en-US" altLang="ko-KR" sz="1400" b="1" i="1" kern="0" dirty="0">
              <a:solidFill>
                <a:srgbClr val="2873AE"/>
              </a:solidFill>
            </a:endParaRPr>
          </a:p>
        </p:txBody>
      </p:sp>
      <p:sp>
        <p:nvSpPr>
          <p:cNvPr id="17" name="내용 개체 틀 2"/>
          <p:cNvSpPr>
            <a:spLocks noGrp="1"/>
          </p:cNvSpPr>
          <p:nvPr>
            <p:ph idx="1"/>
          </p:nvPr>
        </p:nvSpPr>
        <p:spPr>
          <a:xfrm>
            <a:off x="892956" y="1901980"/>
            <a:ext cx="10485465" cy="3627727"/>
          </a:xfrm>
        </p:spPr>
        <p:txBody>
          <a:bodyPr/>
          <a:lstStyle/>
          <a:p>
            <a:pPr>
              <a:buFontTx/>
              <a:buChar char="-"/>
            </a:pPr>
            <a:endParaRPr lang="en-US" altLang="ko-KR" dirty="0" smtClean="0">
              <a:solidFill>
                <a:srgbClr val="6FBEFE"/>
              </a:solidFill>
            </a:endParaRPr>
          </a:p>
          <a:p>
            <a:pPr>
              <a:buFontTx/>
              <a:buChar char="-"/>
            </a:pPr>
            <a:endParaRPr lang="ko-KR" altLang="en-US" dirty="0">
              <a:solidFill>
                <a:srgbClr val="6FBEF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1183" y="1601081"/>
            <a:ext cx="6523494" cy="451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548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1F887548-CF7A-4273-AF16-59BF50079A34}"/>
              </a:ext>
            </a:extLst>
          </p:cNvPr>
          <p:cNvGrpSpPr/>
          <p:nvPr/>
        </p:nvGrpSpPr>
        <p:grpSpPr>
          <a:xfrm>
            <a:off x="174627" y="228601"/>
            <a:ext cx="11814175" cy="6502399"/>
            <a:chOff x="174627" y="228601"/>
            <a:chExt cx="11814175" cy="6502399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BA7299-B6C1-4BD2-8B4C-E41A3C48DF5D}"/>
                </a:ext>
              </a:extLst>
            </p:cNvPr>
            <p:cNvSpPr/>
            <p:nvPr/>
          </p:nvSpPr>
          <p:spPr>
            <a:xfrm>
              <a:off x="282577" y="330200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6FBEFE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320EFD8-7C67-495E-9B22-D3E9899E856F}"/>
                </a:ext>
              </a:extLst>
            </p:cNvPr>
            <p:cNvSpPr/>
            <p:nvPr/>
          </p:nvSpPr>
          <p:spPr>
            <a:xfrm>
              <a:off x="174627" y="228601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E1F5FB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직사각형 15">
              <a:extLst>
                <a:ext uri="{FF2B5EF4-FFF2-40B4-BE49-F238E27FC236}">
                  <a16:creationId xmlns:a16="http://schemas.microsoft.com/office/drawing/2014/main" id="{B211D5EF-8FDA-4456-8816-1A8FF48B13BE}"/>
                </a:ext>
              </a:extLst>
            </p:cNvPr>
            <p:cNvSpPr/>
            <p:nvPr/>
          </p:nvSpPr>
          <p:spPr>
            <a:xfrm flipV="1">
              <a:off x="11323665" y="517550"/>
              <a:ext cx="296864" cy="4886711"/>
            </a:xfrm>
            <a:custGeom>
              <a:avLst/>
              <a:gdLst>
                <a:gd name="connsiteX0" fmla="*/ 0 w 296864"/>
                <a:gd name="connsiteY0" fmla="*/ 2911450 h 2911450"/>
                <a:gd name="connsiteX1" fmla="*/ 0 w 296864"/>
                <a:gd name="connsiteY1" fmla="*/ 0 h 2911450"/>
                <a:gd name="connsiteX2" fmla="*/ 296864 w 296864"/>
                <a:gd name="connsiteY2" fmla="*/ 2911450 h 2911450"/>
                <a:gd name="connsiteX3" fmla="*/ 0 w 296864"/>
                <a:gd name="connsiteY3" fmla="*/ 2911450 h 2911450"/>
                <a:gd name="connsiteX0" fmla="*/ 0 w 296864"/>
                <a:gd name="connsiteY0" fmla="*/ 3290140 h 3290140"/>
                <a:gd name="connsiteX1" fmla="*/ 203200 w 296864"/>
                <a:gd name="connsiteY1" fmla="*/ 0 h 3290140"/>
                <a:gd name="connsiteX2" fmla="*/ 296864 w 296864"/>
                <a:gd name="connsiteY2" fmla="*/ 3290140 h 3290140"/>
                <a:gd name="connsiteX3" fmla="*/ 0 w 296864"/>
                <a:gd name="connsiteY3" fmla="*/ 3290140 h 3290140"/>
                <a:gd name="connsiteX0" fmla="*/ 0 w 296864"/>
                <a:gd name="connsiteY0" fmla="*/ 4886711 h 4886711"/>
                <a:gd name="connsiteX1" fmla="*/ 232229 w 296864"/>
                <a:gd name="connsiteY1" fmla="*/ 0 h 4886711"/>
                <a:gd name="connsiteX2" fmla="*/ 296864 w 296864"/>
                <a:gd name="connsiteY2" fmla="*/ 4886711 h 4886711"/>
                <a:gd name="connsiteX3" fmla="*/ 0 w 296864"/>
                <a:gd name="connsiteY3" fmla="*/ 4886711 h 488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864" h="4886711">
                  <a:moveTo>
                    <a:pt x="0" y="4886711"/>
                  </a:moveTo>
                  <a:lnTo>
                    <a:pt x="232229" y="0"/>
                  </a:lnTo>
                  <a:lnTo>
                    <a:pt x="296864" y="4886711"/>
                  </a:lnTo>
                  <a:lnTo>
                    <a:pt x="0" y="4886711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7E0EEE-1FD2-42E6-8EB3-9CB760C80319}"/>
                </a:ext>
              </a:extLst>
            </p:cNvPr>
            <p:cNvSpPr/>
            <p:nvPr/>
          </p:nvSpPr>
          <p:spPr>
            <a:xfrm>
              <a:off x="407990" y="370106"/>
              <a:ext cx="11171238" cy="6071944"/>
            </a:xfrm>
            <a:custGeom>
              <a:avLst/>
              <a:gdLst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22860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0993438 w 11399838"/>
                <a:gd name="connsiteY1" fmla="*/ 2159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0993438"/>
                <a:gd name="connsiteY0" fmla="*/ 0 h 6200750"/>
                <a:gd name="connsiteX1" fmla="*/ 10993438 w 10993438"/>
                <a:gd name="connsiteY1" fmla="*/ 215900 h 6200750"/>
                <a:gd name="connsiteX2" fmla="*/ 10637838 w 10993438"/>
                <a:gd name="connsiteY2" fmla="*/ 6200750 h 6200750"/>
                <a:gd name="connsiteX3" fmla="*/ 0 w 10993438"/>
                <a:gd name="connsiteY3" fmla="*/ 5908650 h 6200750"/>
                <a:gd name="connsiteX4" fmla="*/ 0 w 10993438"/>
                <a:gd name="connsiteY4" fmla="*/ 0 h 6200750"/>
                <a:gd name="connsiteX0" fmla="*/ 0 w 11171238"/>
                <a:gd name="connsiteY0" fmla="*/ 0 h 6200750"/>
                <a:gd name="connsiteX1" fmla="*/ 11171238 w 11171238"/>
                <a:gd name="connsiteY1" fmla="*/ 215900 h 6200750"/>
                <a:gd name="connsiteX2" fmla="*/ 10637838 w 11171238"/>
                <a:gd name="connsiteY2" fmla="*/ 6200750 h 6200750"/>
                <a:gd name="connsiteX3" fmla="*/ 0 w 11171238"/>
                <a:gd name="connsiteY3" fmla="*/ 5908650 h 6200750"/>
                <a:gd name="connsiteX4" fmla="*/ 0 w 11171238"/>
                <a:gd name="connsiteY4" fmla="*/ 0 h 62007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48961 h 6275111"/>
                <a:gd name="connsiteX1" fmla="*/ 11171238 w 11171238"/>
                <a:gd name="connsiteY1" fmla="*/ 264861 h 6275111"/>
                <a:gd name="connsiteX2" fmla="*/ 10993438 w 11171238"/>
                <a:gd name="connsiteY2" fmla="*/ 6275111 h 6275111"/>
                <a:gd name="connsiteX3" fmla="*/ 0 w 11171238"/>
                <a:gd name="connsiteY3" fmla="*/ 5957611 h 6275111"/>
                <a:gd name="connsiteX4" fmla="*/ 0 w 11171238"/>
                <a:gd name="connsiteY4" fmla="*/ 48961 h 6275111"/>
                <a:gd name="connsiteX0" fmla="*/ 0 w 11171238"/>
                <a:gd name="connsiteY0" fmla="*/ 168996 h 6395146"/>
                <a:gd name="connsiteX1" fmla="*/ 11171238 w 11171238"/>
                <a:gd name="connsiteY1" fmla="*/ 384896 h 6395146"/>
                <a:gd name="connsiteX2" fmla="*/ 10993438 w 11171238"/>
                <a:gd name="connsiteY2" fmla="*/ 6395146 h 6395146"/>
                <a:gd name="connsiteX3" fmla="*/ 0 w 11171238"/>
                <a:gd name="connsiteY3" fmla="*/ 6077646 h 6395146"/>
                <a:gd name="connsiteX4" fmla="*/ 0 w 11171238"/>
                <a:gd name="connsiteY4" fmla="*/ 168996 h 6395146"/>
                <a:gd name="connsiteX0" fmla="*/ 0 w 11171238"/>
                <a:gd name="connsiteY0" fmla="*/ 99692 h 6325842"/>
                <a:gd name="connsiteX1" fmla="*/ 11171238 w 11171238"/>
                <a:gd name="connsiteY1" fmla="*/ 315592 h 6325842"/>
                <a:gd name="connsiteX2" fmla="*/ 10993438 w 11171238"/>
                <a:gd name="connsiteY2" fmla="*/ 6325842 h 6325842"/>
                <a:gd name="connsiteX3" fmla="*/ 0 w 11171238"/>
                <a:gd name="connsiteY3" fmla="*/ 6008342 h 6325842"/>
                <a:gd name="connsiteX4" fmla="*/ 0 w 11171238"/>
                <a:gd name="connsiteY4" fmla="*/ 99692 h 6325842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069638"/>
                <a:gd name="connsiteY0" fmla="*/ 265362 h 6491512"/>
                <a:gd name="connsiteX1" fmla="*/ 11069638 w 11069638"/>
                <a:gd name="connsiteY1" fmla="*/ 62162 h 6491512"/>
                <a:gd name="connsiteX2" fmla="*/ 10993438 w 11069638"/>
                <a:gd name="connsiteY2" fmla="*/ 6491512 h 6491512"/>
                <a:gd name="connsiteX3" fmla="*/ 0 w 11069638"/>
                <a:gd name="connsiteY3" fmla="*/ 6174012 h 6491512"/>
                <a:gd name="connsiteX4" fmla="*/ 0 w 11069638"/>
                <a:gd name="connsiteY4" fmla="*/ 265362 h 64915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56938"/>
                <a:gd name="connsiteY0" fmla="*/ 163294 h 6071944"/>
                <a:gd name="connsiteX1" fmla="*/ 11056938 w 11056938"/>
                <a:gd name="connsiteY1" fmla="*/ 74394 h 6071944"/>
                <a:gd name="connsiteX2" fmla="*/ 10968038 w 11056938"/>
                <a:gd name="connsiteY2" fmla="*/ 5513144 h 6071944"/>
                <a:gd name="connsiteX3" fmla="*/ 0 w 11056938"/>
                <a:gd name="connsiteY3" fmla="*/ 6071944 h 6071944"/>
                <a:gd name="connsiteX4" fmla="*/ 0 w 11056938"/>
                <a:gd name="connsiteY4" fmla="*/ 163294 h 6071944"/>
                <a:gd name="connsiteX0" fmla="*/ 0 w 11171238"/>
                <a:gd name="connsiteY0" fmla="*/ 163294 h 6104106"/>
                <a:gd name="connsiteX1" fmla="*/ 11056938 w 11171238"/>
                <a:gd name="connsiteY1" fmla="*/ 74394 h 6104106"/>
                <a:gd name="connsiteX2" fmla="*/ 11171238 w 11171238"/>
                <a:gd name="connsiteY2" fmla="*/ 6046544 h 6104106"/>
                <a:gd name="connsiteX3" fmla="*/ 0 w 11171238"/>
                <a:gd name="connsiteY3" fmla="*/ 6071944 h 6104106"/>
                <a:gd name="connsiteX4" fmla="*/ 0 w 11171238"/>
                <a:gd name="connsiteY4" fmla="*/ 163294 h 6104106"/>
                <a:gd name="connsiteX0" fmla="*/ 0 w 11171238"/>
                <a:gd name="connsiteY0" fmla="*/ 163294 h 6071944"/>
                <a:gd name="connsiteX1" fmla="*/ 11056938 w 11171238"/>
                <a:gd name="connsiteY1" fmla="*/ 74394 h 6071944"/>
                <a:gd name="connsiteX2" fmla="*/ 11171238 w 11171238"/>
                <a:gd name="connsiteY2" fmla="*/ 6046544 h 6071944"/>
                <a:gd name="connsiteX3" fmla="*/ 0 w 11171238"/>
                <a:gd name="connsiteY3" fmla="*/ 6071944 h 6071944"/>
                <a:gd name="connsiteX4" fmla="*/ 0 w 11171238"/>
                <a:gd name="connsiteY4" fmla="*/ 163294 h 607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71238" h="6071944">
                  <a:moveTo>
                    <a:pt x="0" y="163294"/>
                  </a:moveTo>
                  <a:cubicBezTo>
                    <a:pt x="6115579" y="264894"/>
                    <a:pt x="6414559" y="-166906"/>
                    <a:pt x="11056938" y="74394"/>
                  </a:cubicBezTo>
                  <a:lnTo>
                    <a:pt x="11171238" y="6046544"/>
                  </a:lnTo>
                  <a:cubicBezTo>
                    <a:pt x="5974292" y="5868744"/>
                    <a:pt x="3825346" y="6021144"/>
                    <a:pt x="0" y="6071944"/>
                  </a:cubicBezTo>
                  <a:lnTo>
                    <a:pt x="0" y="163294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6365D63-4F08-434D-9E35-213AD0B63CE4}"/>
                </a:ext>
              </a:extLst>
            </p:cNvPr>
            <p:cNvGrpSpPr/>
            <p:nvPr/>
          </p:nvGrpSpPr>
          <p:grpSpPr>
            <a:xfrm>
              <a:off x="307977" y="1257300"/>
              <a:ext cx="225425" cy="4343400"/>
              <a:chOff x="498475" y="1257300"/>
              <a:chExt cx="225425" cy="4343400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B639EB85-952B-4598-956C-79C55F5DFEE8}"/>
                  </a:ext>
                </a:extLst>
              </p:cNvPr>
              <p:cNvSpPr/>
              <p:nvPr/>
            </p:nvSpPr>
            <p:spPr>
              <a:xfrm>
                <a:off x="498475" y="1257300"/>
                <a:ext cx="225425" cy="4343400"/>
              </a:xfrm>
              <a:prstGeom prst="roundRect">
                <a:avLst>
                  <a:gd name="adj" fmla="val 50000"/>
                </a:avLst>
              </a:prstGeom>
              <a:solidFill>
                <a:srgbClr val="6FBEFE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B88E9CD9-727B-44DD-A65D-4495DF3B399C}"/>
                  </a:ext>
                </a:extLst>
              </p:cNvPr>
              <p:cNvSpPr/>
              <p:nvPr/>
            </p:nvSpPr>
            <p:spPr>
              <a:xfrm>
                <a:off x="557187" y="14033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A304915-981B-4BD6-91E6-858473398373}"/>
                  </a:ext>
                </a:extLst>
              </p:cNvPr>
              <p:cNvSpPr/>
              <p:nvPr/>
            </p:nvSpPr>
            <p:spPr>
              <a:xfrm>
                <a:off x="557187" y="53466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18C7DA9-EA94-4D81-B49C-416237C126FF}"/>
                </a:ext>
              </a:extLst>
            </p:cNvPr>
            <p:cNvSpPr/>
            <p:nvPr/>
          </p:nvSpPr>
          <p:spPr>
            <a:xfrm>
              <a:off x="9975851" y="6221731"/>
              <a:ext cx="844550" cy="26669"/>
            </a:xfrm>
            <a:custGeom>
              <a:avLst/>
              <a:gdLst>
                <a:gd name="connsiteX0" fmla="*/ 0 w 1181100"/>
                <a:gd name="connsiteY0" fmla="*/ 0 h 38100"/>
                <a:gd name="connsiteX1" fmla="*/ 749300 w 1181100"/>
                <a:gd name="connsiteY1" fmla="*/ 12700 h 38100"/>
                <a:gd name="connsiteX2" fmla="*/ 1181100 w 1181100"/>
                <a:gd name="connsiteY2" fmla="*/ 38100 h 38100"/>
                <a:gd name="connsiteX0" fmla="*/ 0 w 1184439"/>
                <a:gd name="connsiteY0" fmla="*/ 4118 h 26343"/>
                <a:gd name="connsiteX1" fmla="*/ 752639 w 1184439"/>
                <a:gd name="connsiteY1" fmla="*/ 943 h 26343"/>
                <a:gd name="connsiteX2" fmla="*/ 1184439 w 1184439"/>
                <a:gd name="connsiteY2" fmla="*/ 26343 h 26343"/>
                <a:gd name="connsiteX0" fmla="*/ 0 w 1184439"/>
                <a:gd name="connsiteY0" fmla="*/ 0 h 22225"/>
                <a:gd name="connsiteX1" fmla="*/ 769338 w 1184439"/>
                <a:gd name="connsiteY1" fmla="*/ 6747 h 22225"/>
                <a:gd name="connsiteX2" fmla="*/ 1184439 w 1184439"/>
                <a:gd name="connsiteY2" fmla="*/ 22225 h 2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4439" h="22225">
                  <a:moveTo>
                    <a:pt x="0" y="0"/>
                  </a:moveTo>
                  <a:lnTo>
                    <a:pt x="769338" y="6747"/>
                  </a:lnTo>
                  <a:cubicBezTo>
                    <a:pt x="966188" y="13097"/>
                    <a:pt x="1066964" y="12700"/>
                    <a:pt x="1184439" y="22225"/>
                  </a:cubicBezTo>
                </a:path>
              </a:pathLst>
            </a:custGeom>
            <a:noFill/>
            <a:ln w="25400" cap="rnd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9A44AFBD-93D5-48AC-A83C-AD14B63FEE68}"/>
                </a:ext>
              </a:extLst>
            </p:cNvPr>
            <p:cNvSpPr/>
            <p:nvPr/>
          </p:nvSpPr>
          <p:spPr>
            <a:xfrm>
              <a:off x="10904540" y="6253163"/>
              <a:ext cx="266910" cy="20882"/>
            </a:xfrm>
            <a:custGeom>
              <a:avLst/>
              <a:gdLst>
                <a:gd name="connsiteX0" fmla="*/ 0 w 266910"/>
                <a:gd name="connsiteY0" fmla="*/ 0 h 20882"/>
                <a:gd name="connsiteX1" fmla="*/ 223837 w 266910"/>
                <a:gd name="connsiteY1" fmla="*/ 19050 h 20882"/>
                <a:gd name="connsiteX2" fmla="*/ 266700 w 266910"/>
                <a:gd name="connsiteY2" fmla="*/ 19050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10" h="20882">
                  <a:moveTo>
                    <a:pt x="0" y="0"/>
                  </a:moveTo>
                  <a:lnTo>
                    <a:pt x="223837" y="19050"/>
                  </a:lnTo>
                  <a:cubicBezTo>
                    <a:pt x="268287" y="22225"/>
                    <a:pt x="267493" y="20637"/>
                    <a:pt x="266700" y="19050"/>
                  </a:cubicBezTo>
                </a:path>
              </a:pathLst>
            </a:custGeom>
            <a:noFill/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86358C-2C77-4CD3-8BBC-C6C3F3F7AC62}"/>
              </a:ext>
            </a:extLst>
          </p:cNvPr>
          <p:cNvSpPr/>
          <p:nvPr/>
        </p:nvSpPr>
        <p:spPr>
          <a:xfrm>
            <a:off x="953682" y="695095"/>
            <a:ext cx="4135845" cy="804387"/>
          </a:xfrm>
          <a:prstGeom prst="rect">
            <a:avLst/>
          </a:prstGeom>
        </p:spPr>
        <p:txBody>
          <a:bodyPr wrap="square" tIns="0" bIns="0" anchor="t" anchorCtr="0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000" b="1" i="1" kern="0" dirty="0" smtClean="0">
                <a:solidFill>
                  <a:srgbClr val="2873AE"/>
                </a:solidFill>
              </a:rPr>
              <a:t>목차</a:t>
            </a:r>
            <a:endParaRPr lang="en-US" altLang="ko-KR" sz="1400" b="1" i="1" kern="0" dirty="0">
              <a:solidFill>
                <a:srgbClr val="2873AE"/>
              </a:solidFill>
            </a:endParaRPr>
          </a:p>
        </p:txBody>
      </p:sp>
      <p:sp>
        <p:nvSpPr>
          <p:cNvPr id="17" name="내용 개체 틀 2"/>
          <p:cNvSpPr>
            <a:spLocks noGrp="1"/>
          </p:cNvSpPr>
          <p:nvPr>
            <p:ph idx="1"/>
          </p:nvPr>
        </p:nvSpPr>
        <p:spPr>
          <a:xfrm>
            <a:off x="892956" y="1901980"/>
            <a:ext cx="10485465" cy="3627727"/>
          </a:xfrm>
        </p:spPr>
        <p:txBody>
          <a:bodyPr/>
          <a:lstStyle/>
          <a:p>
            <a:pPr>
              <a:buFontTx/>
              <a:buChar char="-"/>
            </a:pPr>
            <a:r>
              <a:rPr lang="ko-KR" altLang="en-US" dirty="0" smtClean="0">
                <a:solidFill>
                  <a:srgbClr val="6FBEFE"/>
                </a:solidFill>
              </a:rPr>
              <a:t> 프로그램 소개</a:t>
            </a:r>
            <a:endParaRPr lang="en-US" altLang="ko-KR" dirty="0" smtClean="0">
              <a:solidFill>
                <a:srgbClr val="6FBEFE"/>
              </a:solidFill>
            </a:endParaRPr>
          </a:p>
          <a:p>
            <a:pPr marL="0" indent="0">
              <a:buNone/>
            </a:pPr>
            <a:r>
              <a:rPr lang="ko-KR" altLang="en-US" dirty="0" smtClean="0">
                <a:solidFill>
                  <a:srgbClr val="6FBEFE"/>
                </a:solidFill>
              </a:rPr>
              <a:t> </a:t>
            </a:r>
            <a:endParaRPr lang="en-US" altLang="ko-KR" dirty="0" smtClean="0">
              <a:solidFill>
                <a:srgbClr val="6FBEFE"/>
              </a:solidFill>
            </a:endParaRPr>
          </a:p>
          <a:p>
            <a:pPr>
              <a:buFontTx/>
              <a:buChar char="-"/>
            </a:pPr>
            <a:r>
              <a:rPr lang="ko-KR" altLang="en-US" dirty="0" smtClean="0">
                <a:solidFill>
                  <a:srgbClr val="6FBEFE"/>
                </a:solidFill>
              </a:rPr>
              <a:t> 프로그램 실행 화면</a:t>
            </a:r>
            <a:endParaRPr lang="en-US" altLang="ko-KR" dirty="0" smtClean="0">
              <a:solidFill>
                <a:srgbClr val="6FBEFE"/>
              </a:solidFill>
            </a:endParaRPr>
          </a:p>
          <a:p>
            <a:pPr marL="0" indent="0">
              <a:buNone/>
            </a:pPr>
            <a:endParaRPr lang="en-US" altLang="ko-KR" dirty="0" smtClean="0">
              <a:solidFill>
                <a:srgbClr val="6FBEFE"/>
              </a:solidFill>
            </a:endParaRPr>
          </a:p>
          <a:p>
            <a:pPr>
              <a:buFontTx/>
              <a:buChar char="-"/>
            </a:pPr>
            <a:r>
              <a:rPr lang="ko-KR" altLang="en-US" dirty="0" smtClean="0">
                <a:solidFill>
                  <a:srgbClr val="6FBEFE"/>
                </a:solidFill>
              </a:rPr>
              <a:t> 코드 설명</a:t>
            </a:r>
            <a:endParaRPr lang="en-US" altLang="ko-KR" dirty="0" smtClean="0">
              <a:solidFill>
                <a:srgbClr val="6FBEFE"/>
              </a:solidFill>
            </a:endParaRPr>
          </a:p>
          <a:p>
            <a:pPr marL="0" indent="0">
              <a:buNone/>
            </a:pPr>
            <a:endParaRPr lang="en-US" altLang="ko-KR" dirty="0" smtClean="0">
              <a:solidFill>
                <a:srgbClr val="6FBEFE"/>
              </a:solidFill>
            </a:endParaRPr>
          </a:p>
          <a:p>
            <a:pPr>
              <a:buFontTx/>
              <a:buChar char="-"/>
            </a:pPr>
            <a:r>
              <a:rPr lang="ko-KR" altLang="en-US" dirty="0" smtClean="0">
                <a:solidFill>
                  <a:srgbClr val="6FBEFE"/>
                </a:solidFill>
              </a:rPr>
              <a:t> 개발 후기</a:t>
            </a:r>
            <a:endParaRPr lang="ko-KR" altLang="en-US" dirty="0">
              <a:solidFill>
                <a:srgbClr val="6FBE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6577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1F887548-CF7A-4273-AF16-59BF50079A34}"/>
              </a:ext>
            </a:extLst>
          </p:cNvPr>
          <p:cNvGrpSpPr/>
          <p:nvPr/>
        </p:nvGrpSpPr>
        <p:grpSpPr>
          <a:xfrm>
            <a:off x="174627" y="228601"/>
            <a:ext cx="11814175" cy="6502399"/>
            <a:chOff x="174627" y="228601"/>
            <a:chExt cx="11814175" cy="6502399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BA7299-B6C1-4BD2-8B4C-E41A3C48DF5D}"/>
                </a:ext>
              </a:extLst>
            </p:cNvPr>
            <p:cNvSpPr/>
            <p:nvPr/>
          </p:nvSpPr>
          <p:spPr>
            <a:xfrm>
              <a:off x="282577" y="330200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6FBEFE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320EFD8-7C67-495E-9B22-D3E9899E856F}"/>
                </a:ext>
              </a:extLst>
            </p:cNvPr>
            <p:cNvSpPr/>
            <p:nvPr/>
          </p:nvSpPr>
          <p:spPr>
            <a:xfrm>
              <a:off x="174627" y="228601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E1F5FB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직사각형 15">
              <a:extLst>
                <a:ext uri="{FF2B5EF4-FFF2-40B4-BE49-F238E27FC236}">
                  <a16:creationId xmlns:a16="http://schemas.microsoft.com/office/drawing/2014/main" id="{B211D5EF-8FDA-4456-8816-1A8FF48B13BE}"/>
                </a:ext>
              </a:extLst>
            </p:cNvPr>
            <p:cNvSpPr/>
            <p:nvPr/>
          </p:nvSpPr>
          <p:spPr>
            <a:xfrm flipV="1">
              <a:off x="11323665" y="517550"/>
              <a:ext cx="296864" cy="4886711"/>
            </a:xfrm>
            <a:custGeom>
              <a:avLst/>
              <a:gdLst>
                <a:gd name="connsiteX0" fmla="*/ 0 w 296864"/>
                <a:gd name="connsiteY0" fmla="*/ 2911450 h 2911450"/>
                <a:gd name="connsiteX1" fmla="*/ 0 w 296864"/>
                <a:gd name="connsiteY1" fmla="*/ 0 h 2911450"/>
                <a:gd name="connsiteX2" fmla="*/ 296864 w 296864"/>
                <a:gd name="connsiteY2" fmla="*/ 2911450 h 2911450"/>
                <a:gd name="connsiteX3" fmla="*/ 0 w 296864"/>
                <a:gd name="connsiteY3" fmla="*/ 2911450 h 2911450"/>
                <a:gd name="connsiteX0" fmla="*/ 0 w 296864"/>
                <a:gd name="connsiteY0" fmla="*/ 3290140 h 3290140"/>
                <a:gd name="connsiteX1" fmla="*/ 203200 w 296864"/>
                <a:gd name="connsiteY1" fmla="*/ 0 h 3290140"/>
                <a:gd name="connsiteX2" fmla="*/ 296864 w 296864"/>
                <a:gd name="connsiteY2" fmla="*/ 3290140 h 3290140"/>
                <a:gd name="connsiteX3" fmla="*/ 0 w 296864"/>
                <a:gd name="connsiteY3" fmla="*/ 3290140 h 3290140"/>
                <a:gd name="connsiteX0" fmla="*/ 0 w 296864"/>
                <a:gd name="connsiteY0" fmla="*/ 4886711 h 4886711"/>
                <a:gd name="connsiteX1" fmla="*/ 232229 w 296864"/>
                <a:gd name="connsiteY1" fmla="*/ 0 h 4886711"/>
                <a:gd name="connsiteX2" fmla="*/ 296864 w 296864"/>
                <a:gd name="connsiteY2" fmla="*/ 4886711 h 4886711"/>
                <a:gd name="connsiteX3" fmla="*/ 0 w 296864"/>
                <a:gd name="connsiteY3" fmla="*/ 4886711 h 488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864" h="4886711">
                  <a:moveTo>
                    <a:pt x="0" y="4886711"/>
                  </a:moveTo>
                  <a:lnTo>
                    <a:pt x="232229" y="0"/>
                  </a:lnTo>
                  <a:lnTo>
                    <a:pt x="296864" y="4886711"/>
                  </a:lnTo>
                  <a:lnTo>
                    <a:pt x="0" y="4886711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7E0EEE-1FD2-42E6-8EB3-9CB760C80319}"/>
                </a:ext>
              </a:extLst>
            </p:cNvPr>
            <p:cNvSpPr/>
            <p:nvPr/>
          </p:nvSpPr>
          <p:spPr>
            <a:xfrm>
              <a:off x="407990" y="370106"/>
              <a:ext cx="11171238" cy="6071944"/>
            </a:xfrm>
            <a:custGeom>
              <a:avLst/>
              <a:gdLst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22860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0993438 w 11399838"/>
                <a:gd name="connsiteY1" fmla="*/ 2159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0993438"/>
                <a:gd name="connsiteY0" fmla="*/ 0 h 6200750"/>
                <a:gd name="connsiteX1" fmla="*/ 10993438 w 10993438"/>
                <a:gd name="connsiteY1" fmla="*/ 215900 h 6200750"/>
                <a:gd name="connsiteX2" fmla="*/ 10637838 w 10993438"/>
                <a:gd name="connsiteY2" fmla="*/ 6200750 h 6200750"/>
                <a:gd name="connsiteX3" fmla="*/ 0 w 10993438"/>
                <a:gd name="connsiteY3" fmla="*/ 5908650 h 6200750"/>
                <a:gd name="connsiteX4" fmla="*/ 0 w 10993438"/>
                <a:gd name="connsiteY4" fmla="*/ 0 h 6200750"/>
                <a:gd name="connsiteX0" fmla="*/ 0 w 11171238"/>
                <a:gd name="connsiteY0" fmla="*/ 0 h 6200750"/>
                <a:gd name="connsiteX1" fmla="*/ 11171238 w 11171238"/>
                <a:gd name="connsiteY1" fmla="*/ 215900 h 6200750"/>
                <a:gd name="connsiteX2" fmla="*/ 10637838 w 11171238"/>
                <a:gd name="connsiteY2" fmla="*/ 6200750 h 6200750"/>
                <a:gd name="connsiteX3" fmla="*/ 0 w 11171238"/>
                <a:gd name="connsiteY3" fmla="*/ 5908650 h 6200750"/>
                <a:gd name="connsiteX4" fmla="*/ 0 w 11171238"/>
                <a:gd name="connsiteY4" fmla="*/ 0 h 62007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48961 h 6275111"/>
                <a:gd name="connsiteX1" fmla="*/ 11171238 w 11171238"/>
                <a:gd name="connsiteY1" fmla="*/ 264861 h 6275111"/>
                <a:gd name="connsiteX2" fmla="*/ 10993438 w 11171238"/>
                <a:gd name="connsiteY2" fmla="*/ 6275111 h 6275111"/>
                <a:gd name="connsiteX3" fmla="*/ 0 w 11171238"/>
                <a:gd name="connsiteY3" fmla="*/ 5957611 h 6275111"/>
                <a:gd name="connsiteX4" fmla="*/ 0 w 11171238"/>
                <a:gd name="connsiteY4" fmla="*/ 48961 h 6275111"/>
                <a:gd name="connsiteX0" fmla="*/ 0 w 11171238"/>
                <a:gd name="connsiteY0" fmla="*/ 168996 h 6395146"/>
                <a:gd name="connsiteX1" fmla="*/ 11171238 w 11171238"/>
                <a:gd name="connsiteY1" fmla="*/ 384896 h 6395146"/>
                <a:gd name="connsiteX2" fmla="*/ 10993438 w 11171238"/>
                <a:gd name="connsiteY2" fmla="*/ 6395146 h 6395146"/>
                <a:gd name="connsiteX3" fmla="*/ 0 w 11171238"/>
                <a:gd name="connsiteY3" fmla="*/ 6077646 h 6395146"/>
                <a:gd name="connsiteX4" fmla="*/ 0 w 11171238"/>
                <a:gd name="connsiteY4" fmla="*/ 168996 h 6395146"/>
                <a:gd name="connsiteX0" fmla="*/ 0 w 11171238"/>
                <a:gd name="connsiteY0" fmla="*/ 99692 h 6325842"/>
                <a:gd name="connsiteX1" fmla="*/ 11171238 w 11171238"/>
                <a:gd name="connsiteY1" fmla="*/ 315592 h 6325842"/>
                <a:gd name="connsiteX2" fmla="*/ 10993438 w 11171238"/>
                <a:gd name="connsiteY2" fmla="*/ 6325842 h 6325842"/>
                <a:gd name="connsiteX3" fmla="*/ 0 w 11171238"/>
                <a:gd name="connsiteY3" fmla="*/ 6008342 h 6325842"/>
                <a:gd name="connsiteX4" fmla="*/ 0 w 11171238"/>
                <a:gd name="connsiteY4" fmla="*/ 99692 h 6325842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069638"/>
                <a:gd name="connsiteY0" fmla="*/ 265362 h 6491512"/>
                <a:gd name="connsiteX1" fmla="*/ 11069638 w 11069638"/>
                <a:gd name="connsiteY1" fmla="*/ 62162 h 6491512"/>
                <a:gd name="connsiteX2" fmla="*/ 10993438 w 11069638"/>
                <a:gd name="connsiteY2" fmla="*/ 6491512 h 6491512"/>
                <a:gd name="connsiteX3" fmla="*/ 0 w 11069638"/>
                <a:gd name="connsiteY3" fmla="*/ 6174012 h 6491512"/>
                <a:gd name="connsiteX4" fmla="*/ 0 w 11069638"/>
                <a:gd name="connsiteY4" fmla="*/ 265362 h 64915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56938"/>
                <a:gd name="connsiteY0" fmla="*/ 163294 h 6071944"/>
                <a:gd name="connsiteX1" fmla="*/ 11056938 w 11056938"/>
                <a:gd name="connsiteY1" fmla="*/ 74394 h 6071944"/>
                <a:gd name="connsiteX2" fmla="*/ 10968038 w 11056938"/>
                <a:gd name="connsiteY2" fmla="*/ 5513144 h 6071944"/>
                <a:gd name="connsiteX3" fmla="*/ 0 w 11056938"/>
                <a:gd name="connsiteY3" fmla="*/ 6071944 h 6071944"/>
                <a:gd name="connsiteX4" fmla="*/ 0 w 11056938"/>
                <a:gd name="connsiteY4" fmla="*/ 163294 h 6071944"/>
                <a:gd name="connsiteX0" fmla="*/ 0 w 11171238"/>
                <a:gd name="connsiteY0" fmla="*/ 163294 h 6104106"/>
                <a:gd name="connsiteX1" fmla="*/ 11056938 w 11171238"/>
                <a:gd name="connsiteY1" fmla="*/ 74394 h 6104106"/>
                <a:gd name="connsiteX2" fmla="*/ 11171238 w 11171238"/>
                <a:gd name="connsiteY2" fmla="*/ 6046544 h 6104106"/>
                <a:gd name="connsiteX3" fmla="*/ 0 w 11171238"/>
                <a:gd name="connsiteY3" fmla="*/ 6071944 h 6104106"/>
                <a:gd name="connsiteX4" fmla="*/ 0 w 11171238"/>
                <a:gd name="connsiteY4" fmla="*/ 163294 h 6104106"/>
                <a:gd name="connsiteX0" fmla="*/ 0 w 11171238"/>
                <a:gd name="connsiteY0" fmla="*/ 163294 h 6071944"/>
                <a:gd name="connsiteX1" fmla="*/ 11056938 w 11171238"/>
                <a:gd name="connsiteY1" fmla="*/ 74394 h 6071944"/>
                <a:gd name="connsiteX2" fmla="*/ 11171238 w 11171238"/>
                <a:gd name="connsiteY2" fmla="*/ 6046544 h 6071944"/>
                <a:gd name="connsiteX3" fmla="*/ 0 w 11171238"/>
                <a:gd name="connsiteY3" fmla="*/ 6071944 h 6071944"/>
                <a:gd name="connsiteX4" fmla="*/ 0 w 11171238"/>
                <a:gd name="connsiteY4" fmla="*/ 163294 h 607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71238" h="6071944">
                  <a:moveTo>
                    <a:pt x="0" y="163294"/>
                  </a:moveTo>
                  <a:cubicBezTo>
                    <a:pt x="6115579" y="264894"/>
                    <a:pt x="6414559" y="-166906"/>
                    <a:pt x="11056938" y="74394"/>
                  </a:cubicBezTo>
                  <a:lnTo>
                    <a:pt x="11171238" y="6046544"/>
                  </a:lnTo>
                  <a:cubicBezTo>
                    <a:pt x="5974292" y="5868744"/>
                    <a:pt x="3825346" y="6021144"/>
                    <a:pt x="0" y="6071944"/>
                  </a:cubicBezTo>
                  <a:lnTo>
                    <a:pt x="0" y="163294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6365D63-4F08-434D-9E35-213AD0B63CE4}"/>
                </a:ext>
              </a:extLst>
            </p:cNvPr>
            <p:cNvGrpSpPr/>
            <p:nvPr/>
          </p:nvGrpSpPr>
          <p:grpSpPr>
            <a:xfrm>
              <a:off x="307977" y="1257300"/>
              <a:ext cx="225425" cy="4343400"/>
              <a:chOff x="498475" y="1257300"/>
              <a:chExt cx="225425" cy="4343400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B639EB85-952B-4598-956C-79C55F5DFEE8}"/>
                  </a:ext>
                </a:extLst>
              </p:cNvPr>
              <p:cNvSpPr/>
              <p:nvPr/>
            </p:nvSpPr>
            <p:spPr>
              <a:xfrm>
                <a:off x="498475" y="1257300"/>
                <a:ext cx="225425" cy="4343400"/>
              </a:xfrm>
              <a:prstGeom prst="roundRect">
                <a:avLst>
                  <a:gd name="adj" fmla="val 50000"/>
                </a:avLst>
              </a:prstGeom>
              <a:solidFill>
                <a:srgbClr val="6FBEFE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B88E9CD9-727B-44DD-A65D-4495DF3B399C}"/>
                  </a:ext>
                </a:extLst>
              </p:cNvPr>
              <p:cNvSpPr/>
              <p:nvPr/>
            </p:nvSpPr>
            <p:spPr>
              <a:xfrm>
                <a:off x="557187" y="14033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A304915-981B-4BD6-91E6-858473398373}"/>
                  </a:ext>
                </a:extLst>
              </p:cNvPr>
              <p:cNvSpPr/>
              <p:nvPr/>
            </p:nvSpPr>
            <p:spPr>
              <a:xfrm>
                <a:off x="557187" y="53466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18C7DA9-EA94-4D81-B49C-416237C126FF}"/>
                </a:ext>
              </a:extLst>
            </p:cNvPr>
            <p:cNvSpPr/>
            <p:nvPr/>
          </p:nvSpPr>
          <p:spPr>
            <a:xfrm>
              <a:off x="9975851" y="6221731"/>
              <a:ext cx="844550" cy="26669"/>
            </a:xfrm>
            <a:custGeom>
              <a:avLst/>
              <a:gdLst>
                <a:gd name="connsiteX0" fmla="*/ 0 w 1181100"/>
                <a:gd name="connsiteY0" fmla="*/ 0 h 38100"/>
                <a:gd name="connsiteX1" fmla="*/ 749300 w 1181100"/>
                <a:gd name="connsiteY1" fmla="*/ 12700 h 38100"/>
                <a:gd name="connsiteX2" fmla="*/ 1181100 w 1181100"/>
                <a:gd name="connsiteY2" fmla="*/ 38100 h 38100"/>
                <a:gd name="connsiteX0" fmla="*/ 0 w 1184439"/>
                <a:gd name="connsiteY0" fmla="*/ 4118 h 26343"/>
                <a:gd name="connsiteX1" fmla="*/ 752639 w 1184439"/>
                <a:gd name="connsiteY1" fmla="*/ 943 h 26343"/>
                <a:gd name="connsiteX2" fmla="*/ 1184439 w 1184439"/>
                <a:gd name="connsiteY2" fmla="*/ 26343 h 26343"/>
                <a:gd name="connsiteX0" fmla="*/ 0 w 1184439"/>
                <a:gd name="connsiteY0" fmla="*/ 0 h 22225"/>
                <a:gd name="connsiteX1" fmla="*/ 769338 w 1184439"/>
                <a:gd name="connsiteY1" fmla="*/ 6747 h 22225"/>
                <a:gd name="connsiteX2" fmla="*/ 1184439 w 1184439"/>
                <a:gd name="connsiteY2" fmla="*/ 22225 h 2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4439" h="22225">
                  <a:moveTo>
                    <a:pt x="0" y="0"/>
                  </a:moveTo>
                  <a:lnTo>
                    <a:pt x="769338" y="6747"/>
                  </a:lnTo>
                  <a:cubicBezTo>
                    <a:pt x="966188" y="13097"/>
                    <a:pt x="1066964" y="12700"/>
                    <a:pt x="1184439" y="22225"/>
                  </a:cubicBezTo>
                </a:path>
              </a:pathLst>
            </a:custGeom>
            <a:noFill/>
            <a:ln w="25400" cap="rnd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9A44AFBD-93D5-48AC-A83C-AD14B63FEE68}"/>
                </a:ext>
              </a:extLst>
            </p:cNvPr>
            <p:cNvSpPr/>
            <p:nvPr/>
          </p:nvSpPr>
          <p:spPr>
            <a:xfrm>
              <a:off x="10904540" y="6253163"/>
              <a:ext cx="266910" cy="20882"/>
            </a:xfrm>
            <a:custGeom>
              <a:avLst/>
              <a:gdLst>
                <a:gd name="connsiteX0" fmla="*/ 0 w 266910"/>
                <a:gd name="connsiteY0" fmla="*/ 0 h 20882"/>
                <a:gd name="connsiteX1" fmla="*/ 223837 w 266910"/>
                <a:gd name="connsiteY1" fmla="*/ 19050 h 20882"/>
                <a:gd name="connsiteX2" fmla="*/ 266700 w 266910"/>
                <a:gd name="connsiteY2" fmla="*/ 19050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10" h="20882">
                  <a:moveTo>
                    <a:pt x="0" y="0"/>
                  </a:moveTo>
                  <a:lnTo>
                    <a:pt x="223837" y="19050"/>
                  </a:lnTo>
                  <a:cubicBezTo>
                    <a:pt x="268287" y="22225"/>
                    <a:pt x="267493" y="20637"/>
                    <a:pt x="266700" y="19050"/>
                  </a:cubicBezTo>
                </a:path>
              </a:pathLst>
            </a:custGeom>
            <a:noFill/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86358C-2C77-4CD3-8BBC-C6C3F3F7AC62}"/>
              </a:ext>
            </a:extLst>
          </p:cNvPr>
          <p:cNvSpPr/>
          <p:nvPr/>
        </p:nvSpPr>
        <p:spPr>
          <a:xfrm>
            <a:off x="953682" y="695095"/>
            <a:ext cx="4135845" cy="923330"/>
          </a:xfrm>
          <a:prstGeom prst="rect">
            <a:avLst/>
          </a:prstGeom>
        </p:spPr>
        <p:txBody>
          <a:bodyPr wrap="square" tIns="0" bIns="0" anchor="t" anchorCtr="0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000" b="1" i="1" kern="0" dirty="0" smtClean="0">
                <a:solidFill>
                  <a:srgbClr val="2873AE"/>
                </a:solidFill>
              </a:rPr>
              <a:t>프로그램 소개</a:t>
            </a:r>
            <a:endParaRPr lang="en-US" altLang="ko-KR" sz="1400" b="1" i="1" kern="0" dirty="0">
              <a:solidFill>
                <a:srgbClr val="2873AE"/>
              </a:solidFill>
            </a:endParaRPr>
          </a:p>
        </p:txBody>
      </p:sp>
      <p:sp>
        <p:nvSpPr>
          <p:cNvPr id="17" name="내용 개체 틀 2"/>
          <p:cNvSpPr>
            <a:spLocks noGrp="1"/>
          </p:cNvSpPr>
          <p:nvPr>
            <p:ph idx="1"/>
          </p:nvPr>
        </p:nvSpPr>
        <p:spPr>
          <a:xfrm>
            <a:off x="892956" y="1901980"/>
            <a:ext cx="10485465" cy="3627727"/>
          </a:xfrm>
        </p:spPr>
        <p:txBody>
          <a:bodyPr/>
          <a:lstStyle/>
          <a:p>
            <a:pPr>
              <a:buFontTx/>
              <a:buChar char="-"/>
            </a:pPr>
            <a:endParaRPr lang="en-US" altLang="ko-KR" dirty="0" smtClean="0">
              <a:solidFill>
                <a:srgbClr val="6FBEFE"/>
              </a:solidFill>
            </a:endParaRPr>
          </a:p>
          <a:p>
            <a:pPr>
              <a:buFontTx/>
              <a:buChar char="-"/>
            </a:pPr>
            <a:r>
              <a:rPr lang="en-US" altLang="ko-KR" dirty="0" smtClean="0">
                <a:solidFill>
                  <a:srgbClr val="6FBEFE"/>
                </a:solidFill>
              </a:rPr>
              <a:t>SCREEN DRAW</a:t>
            </a:r>
            <a:r>
              <a:rPr lang="ko-KR" altLang="en-US" dirty="0" smtClean="0">
                <a:solidFill>
                  <a:srgbClr val="6FBEFE"/>
                </a:solidFill>
              </a:rPr>
              <a:t>는 이름처럼 화면에 그림을 그릴 수 있는</a:t>
            </a:r>
            <a:endParaRPr lang="en-US" altLang="ko-KR" dirty="0" smtClean="0">
              <a:solidFill>
                <a:srgbClr val="6FBEFE"/>
              </a:solidFill>
            </a:endParaRPr>
          </a:p>
          <a:p>
            <a:pPr marL="0" indent="0">
              <a:buNone/>
            </a:pPr>
            <a:r>
              <a:rPr lang="ko-KR" altLang="en-US" dirty="0" smtClean="0">
                <a:solidFill>
                  <a:srgbClr val="6FBEFE"/>
                </a:solidFill>
              </a:rPr>
              <a:t>  프로그램입니다</a:t>
            </a:r>
            <a:r>
              <a:rPr lang="en-US" altLang="ko-KR" dirty="0" smtClean="0">
                <a:solidFill>
                  <a:srgbClr val="6FBEFE"/>
                </a:solidFill>
              </a:rPr>
              <a:t>.</a:t>
            </a:r>
          </a:p>
          <a:p>
            <a:pPr marL="0" indent="0">
              <a:buNone/>
            </a:pPr>
            <a:endParaRPr lang="en-US" altLang="ko-KR" dirty="0" smtClean="0">
              <a:solidFill>
                <a:srgbClr val="6FBEFE"/>
              </a:solidFill>
            </a:endParaRPr>
          </a:p>
          <a:p>
            <a:pPr marL="0" indent="0">
              <a:buNone/>
            </a:pPr>
            <a:endParaRPr lang="en-US" altLang="ko-KR" dirty="0">
              <a:solidFill>
                <a:srgbClr val="6FBEFE"/>
              </a:solidFill>
            </a:endParaRPr>
          </a:p>
          <a:p>
            <a:pPr>
              <a:buFontTx/>
              <a:buChar char="-"/>
            </a:pPr>
            <a:r>
              <a:rPr lang="ko-KR" altLang="en-US" dirty="0" smtClean="0">
                <a:solidFill>
                  <a:srgbClr val="6FBEFE"/>
                </a:solidFill>
              </a:rPr>
              <a:t>어떠한 물체도 펜으로 사용할 수 있는 툴입니다</a:t>
            </a:r>
            <a:r>
              <a:rPr lang="en-US" altLang="ko-KR" dirty="0" smtClean="0">
                <a:solidFill>
                  <a:srgbClr val="6FBEFE"/>
                </a:solidFill>
              </a:rPr>
              <a:t>.</a:t>
            </a:r>
            <a:endParaRPr lang="ko-KR" altLang="en-US" dirty="0">
              <a:solidFill>
                <a:srgbClr val="6FBEF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601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1F887548-CF7A-4273-AF16-59BF50079A34}"/>
              </a:ext>
            </a:extLst>
          </p:cNvPr>
          <p:cNvGrpSpPr/>
          <p:nvPr/>
        </p:nvGrpSpPr>
        <p:grpSpPr>
          <a:xfrm>
            <a:off x="174627" y="228601"/>
            <a:ext cx="11814175" cy="6502399"/>
            <a:chOff x="174627" y="228601"/>
            <a:chExt cx="11814175" cy="6502399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BA7299-B6C1-4BD2-8B4C-E41A3C48DF5D}"/>
                </a:ext>
              </a:extLst>
            </p:cNvPr>
            <p:cNvSpPr/>
            <p:nvPr/>
          </p:nvSpPr>
          <p:spPr>
            <a:xfrm>
              <a:off x="282577" y="330200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6FBEFE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320EFD8-7C67-495E-9B22-D3E9899E856F}"/>
                </a:ext>
              </a:extLst>
            </p:cNvPr>
            <p:cNvSpPr/>
            <p:nvPr/>
          </p:nvSpPr>
          <p:spPr>
            <a:xfrm>
              <a:off x="174627" y="228601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E1F5FB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직사각형 15">
              <a:extLst>
                <a:ext uri="{FF2B5EF4-FFF2-40B4-BE49-F238E27FC236}">
                  <a16:creationId xmlns:a16="http://schemas.microsoft.com/office/drawing/2014/main" id="{B211D5EF-8FDA-4456-8816-1A8FF48B13BE}"/>
                </a:ext>
              </a:extLst>
            </p:cNvPr>
            <p:cNvSpPr/>
            <p:nvPr/>
          </p:nvSpPr>
          <p:spPr>
            <a:xfrm flipV="1">
              <a:off x="11323665" y="517550"/>
              <a:ext cx="296864" cy="4886711"/>
            </a:xfrm>
            <a:custGeom>
              <a:avLst/>
              <a:gdLst>
                <a:gd name="connsiteX0" fmla="*/ 0 w 296864"/>
                <a:gd name="connsiteY0" fmla="*/ 2911450 h 2911450"/>
                <a:gd name="connsiteX1" fmla="*/ 0 w 296864"/>
                <a:gd name="connsiteY1" fmla="*/ 0 h 2911450"/>
                <a:gd name="connsiteX2" fmla="*/ 296864 w 296864"/>
                <a:gd name="connsiteY2" fmla="*/ 2911450 h 2911450"/>
                <a:gd name="connsiteX3" fmla="*/ 0 w 296864"/>
                <a:gd name="connsiteY3" fmla="*/ 2911450 h 2911450"/>
                <a:gd name="connsiteX0" fmla="*/ 0 w 296864"/>
                <a:gd name="connsiteY0" fmla="*/ 3290140 h 3290140"/>
                <a:gd name="connsiteX1" fmla="*/ 203200 w 296864"/>
                <a:gd name="connsiteY1" fmla="*/ 0 h 3290140"/>
                <a:gd name="connsiteX2" fmla="*/ 296864 w 296864"/>
                <a:gd name="connsiteY2" fmla="*/ 3290140 h 3290140"/>
                <a:gd name="connsiteX3" fmla="*/ 0 w 296864"/>
                <a:gd name="connsiteY3" fmla="*/ 3290140 h 3290140"/>
                <a:gd name="connsiteX0" fmla="*/ 0 w 296864"/>
                <a:gd name="connsiteY0" fmla="*/ 4886711 h 4886711"/>
                <a:gd name="connsiteX1" fmla="*/ 232229 w 296864"/>
                <a:gd name="connsiteY1" fmla="*/ 0 h 4886711"/>
                <a:gd name="connsiteX2" fmla="*/ 296864 w 296864"/>
                <a:gd name="connsiteY2" fmla="*/ 4886711 h 4886711"/>
                <a:gd name="connsiteX3" fmla="*/ 0 w 296864"/>
                <a:gd name="connsiteY3" fmla="*/ 4886711 h 488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864" h="4886711">
                  <a:moveTo>
                    <a:pt x="0" y="4886711"/>
                  </a:moveTo>
                  <a:lnTo>
                    <a:pt x="232229" y="0"/>
                  </a:lnTo>
                  <a:lnTo>
                    <a:pt x="296864" y="4886711"/>
                  </a:lnTo>
                  <a:lnTo>
                    <a:pt x="0" y="4886711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7E0EEE-1FD2-42E6-8EB3-9CB760C80319}"/>
                </a:ext>
              </a:extLst>
            </p:cNvPr>
            <p:cNvSpPr/>
            <p:nvPr/>
          </p:nvSpPr>
          <p:spPr>
            <a:xfrm>
              <a:off x="407990" y="370106"/>
              <a:ext cx="11171238" cy="6071944"/>
            </a:xfrm>
            <a:custGeom>
              <a:avLst/>
              <a:gdLst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22860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0993438 w 11399838"/>
                <a:gd name="connsiteY1" fmla="*/ 2159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0993438"/>
                <a:gd name="connsiteY0" fmla="*/ 0 h 6200750"/>
                <a:gd name="connsiteX1" fmla="*/ 10993438 w 10993438"/>
                <a:gd name="connsiteY1" fmla="*/ 215900 h 6200750"/>
                <a:gd name="connsiteX2" fmla="*/ 10637838 w 10993438"/>
                <a:gd name="connsiteY2" fmla="*/ 6200750 h 6200750"/>
                <a:gd name="connsiteX3" fmla="*/ 0 w 10993438"/>
                <a:gd name="connsiteY3" fmla="*/ 5908650 h 6200750"/>
                <a:gd name="connsiteX4" fmla="*/ 0 w 10993438"/>
                <a:gd name="connsiteY4" fmla="*/ 0 h 6200750"/>
                <a:gd name="connsiteX0" fmla="*/ 0 w 11171238"/>
                <a:gd name="connsiteY0" fmla="*/ 0 h 6200750"/>
                <a:gd name="connsiteX1" fmla="*/ 11171238 w 11171238"/>
                <a:gd name="connsiteY1" fmla="*/ 215900 h 6200750"/>
                <a:gd name="connsiteX2" fmla="*/ 10637838 w 11171238"/>
                <a:gd name="connsiteY2" fmla="*/ 6200750 h 6200750"/>
                <a:gd name="connsiteX3" fmla="*/ 0 w 11171238"/>
                <a:gd name="connsiteY3" fmla="*/ 5908650 h 6200750"/>
                <a:gd name="connsiteX4" fmla="*/ 0 w 11171238"/>
                <a:gd name="connsiteY4" fmla="*/ 0 h 62007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48961 h 6275111"/>
                <a:gd name="connsiteX1" fmla="*/ 11171238 w 11171238"/>
                <a:gd name="connsiteY1" fmla="*/ 264861 h 6275111"/>
                <a:gd name="connsiteX2" fmla="*/ 10993438 w 11171238"/>
                <a:gd name="connsiteY2" fmla="*/ 6275111 h 6275111"/>
                <a:gd name="connsiteX3" fmla="*/ 0 w 11171238"/>
                <a:gd name="connsiteY3" fmla="*/ 5957611 h 6275111"/>
                <a:gd name="connsiteX4" fmla="*/ 0 w 11171238"/>
                <a:gd name="connsiteY4" fmla="*/ 48961 h 6275111"/>
                <a:gd name="connsiteX0" fmla="*/ 0 w 11171238"/>
                <a:gd name="connsiteY0" fmla="*/ 168996 h 6395146"/>
                <a:gd name="connsiteX1" fmla="*/ 11171238 w 11171238"/>
                <a:gd name="connsiteY1" fmla="*/ 384896 h 6395146"/>
                <a:gd name="connsiteX2" fmla="*/ 10993438 w 11171238"/>
                <a:gd name="connsiteY2" fmla="*/ 6395146 h 6395146"/>
                <a:gd name="connsiteX3" fmla="*/ 0 w 11171238"/>
                <a:gd name="connsiteY3" fmla="*/ 6077646 h 6395146"/>
                <a:gd name="connsiteX4" fmla="*/ 0 w 11171238"/>
                <a:gd name="connsiteY4" fmla="*/ 168996 h 6395146"/>
                <a:gd name="connsiteX0" fmla="*/ 0 w 11171238"/>
                <a:gd name="connsiteY0" fmla="*/ 99692 h 6325842"/>
                <a:gd name="connsiteX1" fmla="*/ 11171238 w 11171238"/>
                <a:gd name="connsiteY1" fmla="*/ 315592 h 6325842"/>
                <a:gd name="connsiteX2" fmla="*/ 10993438 w 11171238"/>
                <a:gd name="connsiteY2" fmla="*/ 6325842 h 6325842"/>
                <a:gd name="connsiteX3" fmla="*/ 0 w 11171238"/>
                <a:gd name="connsiteY3" fmla="*/ 6008342 h 6325842"/>
                <a:gd name="connsiteX4" fmla="*/ 0 w 11171238"/>
                <a:gd name="connsiteY4" fmla="*/ 99692 h 6325842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069638"/>
                <a:gd name="connsiteY0" fmla="*/ 265362 h 6491512"/>
                <a:gd name="connsiteX1" fmla="*/ 11069638 w 11069638"/>
                <a:gd name="connsiteY1" fmla="*/ 62162 h 6491512"/>
                <a:gd name="connsiteX2" fmla="*/ 10993438 w 11069638"/>
                <a:gd name="connsiteY2" fmla="*/ 6491512 h 6491512"/>
                <a:gd name="connsiteX3" fmla="*/ 0 w 11069638"/>
                <a:gd name="connsiteY3" fmla="*/ 6174012 h 6491512"/>
                <a:gd name="connsiteX4" fmla="*/ 0 w 11069638"/>
                <a:gd name="connsiteY4" fmla="*/ 265362 h 64915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56938"/>
                <a:gd name="connsiteY0" fmla="*/ 163294 h 6071944"/>
                <a:gd name="connsiteX1" fmla="*/ 11056938 w 11056938"/>
                <a:gd name="connsiteY1" fmla="*/ 74394 h 6071944"/>
                <a:gd name="connsiteX2" fmla="*/ 10968038 w 11056938"/>
                <a:gd name="connsiteY2" fmla="*/ 5513144 h 6071944"/>
                <a:gd name="connsiteX3" fmla="*/ 0 w 11056938"/>
                <a:gd name="connsiteY3" fmla="*/ 6071944 h 6071944"/>
                <a:gd name="connsiteX4" fmla="*/ 0 w 11056938"/>
                <a:gd name="connsiteY4" fmla="*/ 163294 h 6071944"/>
                <a:gd name="connsiteX0" fmla="*/ 0 w 11171238"/>
                <a:gd name="connsiteY0" fmla="*/ 163294 h 6104106"/>
                <a:gd name="connsiteX1" fmla="*/ 11056938 w 11171238"/>
                <a:gd name="connsiteY1" fmla="*/ 74394 h 6104106"/>
                <a:gd name="connsiteX2" fmla="*/ 11171238 w 11171238"/>
                <a:gd name="connsiteY2" fmla="*/ 6046544 h 6104106"/>
                <a:gd name="connsiteX3" fmla="*/ 0 w 11171238"/>
                <a:gd name="connsiteY3" fmla="*/ 6071944 h 6104106"/>
                <a:gd name="connsiteX4" fmla="*/ 0 w 11171238"/>
                <a:gd name="connsiteY4" fmla="*/ 163294 h 6104106"/>
                <a:gd name="connsiteX0" fmla="*/ 0 w 11171238"/>
                <a:gd name="connsiteY0" fmla="*/ 163294 h 6071944"/>
                <a:gd name="connsiteX1" fmla="*/ 11056938 w 11171238"/>
                <a:gd name="connsiteY1" fmla="*/ 74394 h 6071944"/>
                <a:gd name="connsiteX2" fmla="*/ 11171238 w 11171238"/>
                <a:gd name="connsiteY2" fmla="*/ 6046544 h 6071944"/>
                <a:gd name="connsiteX3" fmla="*/ 0 w 11171238"/>
                <a:gd name="connsiteY3" fmla="*/ 6071944 h 6071944"/>
                <a:gd name="connsiteX4" fmla="*/ 0 w 11171238"/>
                <a:gd name="connsiteY4" fmla="*/ 163294 h 607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71238" h="6071944">
                  <a:moveTo>
                    <a:pt x="0" y="163294"/>
                  </a:moveTo>
                  <a:cubicBezTo>
                    <a:pt x="6115579" y="264894"/>
                    <a:pt x="6414559" y="-166906"/>
                    <a:pt x="11056938" y="74394"/>
                  </a:cubicBezTo>
                  <a:lnTo>
                    <a:pt x="11171238" y="6046544"/>
                  </a:lnTo>
                  <a:cubicBezTo>
                    <a:pt x="5974292" y="5868744"/>
                    <a:pt x="3825346" y="6021144"/>
                    <a:pt x="0" y="6071944"/>
                  </a:cubicBezTo>
                  <a:lnTo>
                    <a:pt x="0" y="163294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6365D63-4F08-434D-9E35-213AD0B63CE4}"/>
                </a:ext>
              </a:extLst>
            </p:cNvPr>
            <p:cNvGrpSpPr/>
            <p:nvPr/>
          </p:nvGrpSpPr>
          <p:grpSpPr>
            <a:xfrm>
              <a:off x="307977" y="1257300"/>
              <a:ext cx="225425" cy="4343400"/>
              <a:chOff x="498475" y="1257300"/>
              <a:chExt cx="225425" cy="4343400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B639EB85-952B-4598-956C-79C55F5DFEE8}"/>
                  </a:ext>
                </a:extLst>
              </p:cNvPr>
              <p:cNvSpPr/>
              <p:nvPr/>
            </p:nvSpPr>
            <p:spPr>
              <a:xfrm>
                <a:off x="498475" y="1257300"/>
                <a:ext cx="225425" cy="4343400"/>
              </a:xfrm>
              <a:prstGeom prst="roundRect">
                <a:avLst>
                  <a:gd name="adj" fmla="val 50000"/>
                </a:avLst>
              </a:prstGeom>
              <a:solidFill>
                <a:srgbClr val="6FBEFE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B88E9CD9-727B-44DD-A65D-4495DF3B399C}"/>
                  </a:ext>
                </a:extLst>
              </p:cNvPr>
              <p:cNvSpPr/>
              <p:nvPr/>
            </p:nvSpPr>
            <p:spPr>
              <a:xfrm>
                <a:off x="557187" y="14033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A304915-981B-4BD6-91E6-858473398373}"/>
                  </a:ext>
                </a:extLst>
              </p:cNvPr>
              <p:cNvSpPr/>
              <p:nvPr/>
            </p:nvSpPr>
            <p:spPr>
              <a:xfrm>
                <a:off x="557187" y="53466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18C7DA9-EA94-4D81-B49C-416237C126FF}"/>
                </a:ext>
              </a:extLst>
            </p:cNvPr>
            <p:cNvSpPr/>
            <p:nvPr/>
          </p:nvSpPr>
          <p:spPr>
            <a:xfrm>
              <a:off x="9975851" y="6221731"/>
              <a:ext cx="844550" cy="26669"/>
            </a:xfrm>
            <a:custGeom>
              <a:avLst/>
              <a:gdLst>
                <a:gd name="connsiteX0" fmla="*/ 0 w 1181100"/>
                <a:gd name="connsiteY0" fmla="*/ 0 h 38100"/>
                <a:gd name="connsiteX1" fmla="*/ 749300 w 1181100"/>
                <a:gd name="connsiteY1" fmla="*/ 12700 h 38100"/>
                <a:gd name="connsiteX2" fmla="*/ 1181100 w 1181100"/>
                <a:gd name="connsiteY2" fmla="*/ 38100 h 38100"/>
                <a:gd name="connsiteX0" fmla="*/ 0 w 1184439"/>
                <a:gd name="connsiteY0" fmla="*/ 4118 h 26343"/>
                <a:gd name="connsiteX1" fmla="*/ 752639 w 1184439"/>
                <a:gd name="connsiteY1" fmla="*/ 943 h 26343"/>
                <a:gd name="connsiteX2" fmla="*/ 1184439 w 1184439"/>
                <a:gd name="connsiteY2" fmla="*/ 26343 h 26343"/>
                <a:gd name="connsiteX0" fmla="*/ 0 w 1184439"/>
                <a:gd name="connsiteY0" fmla="*/ 0 h 22225"/>
                <a:gd name="connsiteX1" fmla="*/ 769338 w 1184439"/>
                <a:gd name="connsiteY1" fmla="*/ 6747 h 22225"/>
                <a:gd name="connsiteX2" fmla="*/ 1184439 w 1184439"/>
                <a:gd name="connsiteY2" fmla="*/ 22225 h 2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4439" h="22225">
                  <a:moveTo>
                    <a:pt x="0" y="0"/>
                  </a:moveTo>
                  <a:lnTo>
                    <a:pt x="769338" y="6747"/>
                  </a:lnTo>
                  <a:cubicBezTo>
                    <a:pt x="966188" y="13097"/>
                    <a:pt x="1066964" y="12700"/>
                    <a:pt x="1184439" y="22225"/>
                  </a:cubicBezTo>
                </a:path>
              </a:pathLst>
            </a:custGeom>
            <a:noFill/>
            <a:ln w="25400" cap="rnd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9A44AFBD-93D5-48AC-A83C-AD14B63FEE68}"/>
                </a:ext>
              </a:extLst>
            </p:cNvPr>
            <p:cNvSpPr/>
            <p:nvPr/>
          </p:nvSpPr>
          <p:spPr>
            <a:xfrm>
              <a:off x="10904540" y="6253163"/>
              <a:ext cx="266910" cy="20882"/>
            </a:xfrm>
            <a:custGeom>
              <a:avLst/>
              <a:gdLst>
                <a:gd name="connsiteX0" fmla="*/ 0 w 266910"/>
                <a:gd name="connsiteY0" fmla="*/ 0 h 20882"/>
                <a:gd name="connsiteX1" fmla="*/ 223837 w 266910"/>
                <a:gd name="connsiteY1" fmla="*/ 19050 h 20882"/>
                <a:gd name="connsiteX2" fmla="*/ 266700 w 266910"/>
                <a:gd name="connsiteY2" fmla="*/ 19050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10" h="20882">
                  <a:moveTo>
                    <a:pt x="0" y="0"/>
                  </a:moveTo>
                  <a:lnTo>
                    <a:pt x="223837" y="19050"/>
                  </a:lnTo>
                  <a:cubicBezTo>
                    <a:pt x="268287" y="22225"/>
                    <a:pt x="267493" y="20637"/>
                    <a:pt x="266700" y="19050"/>
                  </a:cubicBezTo>
                </a:path>
              </a:pathLst>
            </a:custGeom>
            <a:noFill/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86358C-2C77-4CD3-8BBC-C6C3F3F7AC62}"/>
              </a:ext>
            </a:extLst>
          </p:cNvPr>
          <p:cNvSpPr/>
          <p:nvPr/>
        </p:nvSpPr>
        <p:spPr>
          <a:xfrm>
            <a:off x="953682" y="695095"/>
            <a:ext cx="4717356" cy="923330"/>
          </a:xfrm>
          <a:prstGeom prst="rect">
            <a:avLst/>
          </a:prstGeom>
        </p:spPr>
        <p:txBody>
          <a:bodyPr wrap="square" tIns="0" bIns="0" anchor="t" anchorCtr="0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000" b="1" i="1" kern="0" dirty="0" smtClean="0">
                <a:solidFill>
                  <a:srgbClr val="2873AE"/>
                </a:solidFill>
              </a:rPr>
              <a:t>프로그램 실행 화면</a:t>
            </a:r>
            <a:endParaRPr lang="en-US" altLang="ko-KR" sz="1400" b="1" i="1" kern="0" dirty="0">
              <a:solidFill>
                <a:srgbClr val="2873AE"/>
              </a:solidFill>
            </a:endParaRPr>
          </a:p>
        </p:txBody>
      </p:sp>
      <p:pic>
        <p:nvPicPr>
          <p:cNvPr id="2" name="내용 개체 틀 1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208310" y="1618425"/>
            <a:ext cx="5638857" cy="4505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050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1F887548-CF7A-4273-AF16-59BF50079A34}"/>
              </a:ext>
            </a:extLst>
          </p:cNvPr>
          <p:cNvGrpSpPr/>
          <p:nvPr/>
        </p:nvGrpSpPr>
        <p:grpSpPr>
          <a:xfrm>
            <a:off x="174627" y="228601"/>
            <a:ext cx="11814175" cy="6502399"/>
            <a:chOff x="174627" y="228601"/>
            <a:chExt cx="11814175" cy="6502399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BA7299-B6C1-4BD2-8B4C-E41A3C48DF5D}"/>
                </a:ext>
              </a:extLst>
            </p:cNvPr>
            <p:cNvSpPr/>
            <p:nvPr/>
          </p:nvSpPr>
          <p:spPr>
            <a:xfrm>
              <a:off x="282577" y="330200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6FBEFE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320EFD8-7C67-495E-9B22-D3E9899E856F}"/>
                </a:ext>
              </a:extLst>
            </p:cNvPr>
            <p:cNvSpPr/>
            <p:nvPr/>
          </p:nvSpPr>
          <p:spPr>
            <a:xfrm>
              <a:off x="174627" y="228601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E1F5FB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직사각형 15">
              <a:extLst>
                <a:ext uri="{FF2B5EF4-FFF2-40B4-BE49-F238E27FC236}">
                  <a16:creationId xmlns:a16="http://schemas.microsoft.com/office/drawing/2014/main" id="{B211D5EF-8FDA-4456-8816-1A8FF48B13BE}"/>
                </a:ext>
              </a:extLst>
            </p:cNvPr>
            <p:cNvSpPr/>
            <p:nvPr/>
          </p:nvSpPr>
          <p:spPr>
            <a:xfrm flipV="1">
              <a:off x="11323665" y="517550"/>
              <a:ext cx="296864" cy="4886711"/>
            </a:xfrm>
            <a:custGeom>
              <a:avLst/>
              <a:gdLst>
                <a:gd name="connsiteX0" fmla="*/ 0 w 296864"/>
                <a:gd name="connsiteY0" fmla="*/ 2911450 h 2911450"/>
                <a:gd name="connsiteX1" fmla="*/ 0 w 296864"/>
                <a:gd name="connsiteY1" fmla="*/ 0 h 2911450"/>
                <a:gd name="connsiteX2" fmla="*/ 296864 w 296864"/>
                <a:gd name="connsiteY2" fmla="*/ 2911450 h 2911450"/>
                <a:gd name="connsiteX3" fmla="*/ 0 w 296864"/>
                <a:gd name="connsiteY3" fmla="*/ 2911450 h 2911450"/>
                <a:gd name="connsiteX0" fmla="*/ 0 w 296864"/>
                <a:gd name="connsiteY0" fmla="*/ 3290140 h 3290140"/>
                <a:gd name="connsiteX1" fmla="*/ 203200 w 296864"/>
                <a:gd name="connsiteY1" fmla="*/ 0 h 3290140"/>
                <a:gd name="connsiteX2" fmla="*/ 296864 w 296864"/>
                <a:gd name="connsiteY2" fmla="*/ 3290140 h 3290140"/>
                <a:gd name="connsiteX3" fmla="*/ 0 w 296864"/>
                <a:gd name="connsiteY3" fmla="*/ 3290140 h 3290140"/>
                <a:gd name="connsiteX0" fmla="*/ 0 w 296864"/>
                <a:gd name="connsiteY0" fmla="*/ 4886711 h 4886711"/>
                <a:gd name="connsiteX1" fmla="*/ 232229 w 296864"/>
                <a:gd name="connsiteY1" fmla="*/ 0 h 4886711"/>
                <a:gd name="connsiteX2" fmla="*/ 296864 w 296864"/>
                <a:gd name="connsiteY2" fmla="*/ 4886711 h 4886711"/>
                <a:gd name="connsiteX3" fmla="*/ 0 w 296864"/>
                <a:gd name="connsiteY3" fmla="*/ 4886711 h 488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864" h="4886711">
                  <a:moveTo>
                    <a:pt x="0" y="4886711"/>
                  </a:moveTo>
                  <a:lnTo>
                    <a:pt x="232229" y="0"/>
                  </a:lnTo>
                  <a:lnTo>
                    <a:pt x="296864" y="4886711"/>
                  </a:lnTo>
                  <a:lnTo>
                    <a:pt x="0" y="4886711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7E0EEE-1FD2-42E6-8EB3-9CB760C80319}"/>
                </a:ext>
              </a:extLst>
            </p:cNvPr>
            <p:cNvSpPr/>
            <p:nvPr/>
          </p:nvSpPr>
          <p:spPr>
            <a:xfrm>
              <a:off x="407990" y="370106"/>
              <a:ext cx="11171238" cy="6071944"/>
            </a:xfrm>
            <a:custGeom>
              <a:avLst/>
              <a:gdLst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22860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0993438 w 11399838"/>
                <a:gd name="connsiteY1" fmla="*/ 2159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0993438"/>
                <a:gd name="connsiteY0" fmla="*/ 0 h 6200750"/>
                <a:gd name="connsiteX1" fmla="*/ 10993438 w 10993438"/>
                <a:gd name="connsiteY1" fmla="*/ 215900 h 6200750"/>
                <a:gd name="connsiteX2" fmla="*/ 10637838 w 10993438"/>
                <a:gd name="connsiteY2" fmla="*/ 6200750 h 6200750"/>
                <a:gd name="connsiteX3" fmla="*/ 0 w 10993438"/>
                <a:gd name="connsiteY3" fmla="*/ 5908650 h 6200750"/>
                <a:gd name="connsiteX4" fmla="*/ 0 w 10993438"/>
                <a:gd name="connsiteY4" fmla="*/ 0 h 6200750"/>
                <a:gd name="connsiteX0" fmla="*/ 0 w 11171238"/>
                <a:gd name="connsiteY0" fmla="*/ 0 h 6200750"/>
                <a:gd name="connsiteX1" fmla="*/ 11171238 w 11171238"/>
                <a:gd name="connsiteY1" fmla="*/ 215900 h 6200750"/>
                <a:gd name="connsiteX2" fmla="*/ 10637838 w 11171238"/>
                <a:gd name="connsiteY2" fmla="*/ 6200750 h 6200750"/>
                <a:gd name="connsiteX3" fmla="*/ 0 w 11171238"/>
                <a:gd name="connsiteY3" fmla="*/ 5908650 h 6200750"/>
                <a:gd name="connsiteX4" fmla="*/ 0 w 11171238"/>
                <a:gd name="connsiteY4" fmla="*/ 0 h 62007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48961 h 6275111"/>
                <a:gd name="connsiteX1" fmla="*/ 11171238 w 11171238"/>
                <a:gd name="connsiteY1" fmla="*/ 264861 h 6275111"/>
                <a:gd name="connsiteX2" fmla="*/ 10993438 w 11171238"/>
                <a:gd name="connsiteY2" fmla="*/ 6275111 h 6275111"/>
                <a:gd name="connsiteX3" fmla="*/ 0 w 11171238"/>
                <a:gd name="connsiteY3" fmla="*/ 5957611 h 6275111"/>
                <a:gd name="connsiteX4" fmla="*/ 0 w 11171238"/>
                <a:gd name="connsiteY4" fmla="*/ 48961 h 6275111"/>
                <a:gd name="connsiteX0" fmla="*/ 0 w 11171238"/>
                <a:gd name="connsiteY0" fmla="*/ 168996 h 6395146"/>
                <a:gd name="connsiteX1" fmla="*/ 11171238 w 11171238"/>
                <a:gd name="connsiteY1" fmla="*/ 384896 h 6395146"/>
                <a:gd name="connsiteX2" fmla="*/ 10993438 w 11171238"/>
                <a:gd name="connsiteY2" fmla="*/ 6395146 h 6395146"/>
                <a:gd name="connsiteX3" fmla="*/ 0 w 11171238"/>
                <a:gd name="connsiteY3" fmla="*/ 6077646 h 6395146"/>
                <a:gd name="connsiteX4" fmla="*/ 0 w 11171238"/>
                <a:gd name="connsiteY4" fmla="*/ 168996 h 6395146"/>
                <a:gd name="connsiteX0" fmla="*/ 0 w 11171238"/>
                <a:gd name="connsiteY0" fmla="*/ 99692 h 6325842"/>
                <a:gd name="connsiteX1" fmla="*/ 11171238 w 11171238"/>
                <a:gd name="connsiteY1" fmla="*/ 315592 h 6325842"/>
                <a:gd name="connsiteX2" fmla="*/ 10993438 w 11171238"/>
                <a:gd name="connsiteY2" fmla="*/ 6325842 h 6325842"/>
                <a:gd name="connsiteX3" fmla="*/ 0 w 11171238"/>
                <a:gd name="connsiteY3" fmla="*/ 6008342 h 6325842"/>
                <a:gd name="connsiteX4" fmla="*/ 0 w 11171238"/>
                <a:gd name="connsiteY4" fmla="*/ 99692 h 6325842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069638"/>
                <a:gd name="connsiteY0" fmla="*/ 265362 h 6491512"/>
                <a:gd name="connsiteX1" fmla="*/ 11069638 w 11069638"/>
                <a:gd name="connsiteY1" fmla="*/ 62162 h 6491512"/>
                <a:gd name="connsiteX2" fmla="*/ 10993438 w 11069638"/>
                <a:gd name="connsiteY2" fmla="*/ 6491512 h 6491512"/>
                <a:gd name="connsiteX3" fmla="*/ 0 w 11069638"/>
                <a:gd name="connsiteY3" fmla="*/ 6174012 h 6491512"/>
                <a:gd name="connsiteX4" fmla="*/ 0 w 11069638"/>
                <a:gd name="connsiteY4" fmla="*/ 265362 h 64915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56938"/>
                <a:gd name="connsiteY0" fmla="*/ 163294 h 6071944"/>
                <a:gd name="connsiteX1" fmla="*/ 11056938 w 11056938"/>
                <a:gd name="connsiteY1" fmla="*/ 74394 h 6071944"/>
                <a:gd name="connsiteX2" fmla="*/ 10968038 w 11056938"/>
                <a:gd name="connsiteY2" fmla="*/ 5513144 h 6071944"/>
                <a:gd name="connsiteX3" fmla="*/ 0 w 11056938"/>
                <a:gd name="connsiteY3" fmla="*/ 6071944 h 6071944"/>
                <a:gd name="connsiteX4" fmla="*/ 0 w 11056938"/>
                <a:gd name="connsiteY4" fmla="*/ 163294 h 6071944"/>
                <a:gd name="connsiteX0" fmla="*/ 0 w 11171238"/>
                <a:gd name="connsiteY0" fmla="*/ 163294 h 6104106"/>
                <a:gd name="connsiteX1" fmla="*/ 11056938 w 11171238"/>
                <a:gd name="connsiteY1" fmla="*/ 74394 h 6104106"/>
                <a:gd name="connsiteX2" fmla="*/ 11171238 w 11171238"/>
                <a:gd name="connsiteY2" fmla="*/ 6046544 h 6104106"/>
                <a:gd name="connsiteX3" fmla="*/ 0 w 11171238"/>
                <a:gd name="connsiteY3" fmla="*/ 6071944 h 6104106"/>
                <a:gd name="connsiteX4" fmla="*/ 0 w 11171238"/>
                <a:gd name="connsiteY4" fmla="*/ 163294 h 6104106"/>
                <a:gd name="connsiteX0" fmla="*/ 0 w 11171238"/>
                <a:gd name="connsiteY0" fmla="*/ 163294 h 6071944"/>
                <a:gd name="connsiteX1" fmla="*/ 11056938 w 11171238"/>
                <a:gd name="connsiteY1" fmla="*/ 74394 h 6071944"/>
                <a:gd name="connsiteX2" fmla="*/ 11171238 w 11171238"/>
                <a:gd name="connsiteY2" fmla="*/ 6046544 h 6071944"/>
                <a:gd name="connsiteX3" fmla="*/ 0 w 11171238"/>
                <a:gd name="connsiteY3" fmla="*/ 6071944 h 6071944"/>
                <a:gd name="connsiteX4" fmla="*/ 0 w 11171238"/>
                <a:gd name="connsiteY4" fmla="*/ 163294 h 607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71238" h="6071944">
                  <a:moveTo>
                    <a:pt x="0" y="163294"/>
                  </a:moveTo>
                  <a:cubicBezTo>
                    <a:pt x="6115579" y="264894"/>
                    <a:pt x="6414559" y="-166906"/>
                    <a:pt x="11056938" y="74394"/>
                  </a:cubicBezTo>
                  <a:lnTo>
                    <a:pt x="11171238" y="6046544"/>
                  </a:lnTo>
                  <a:cubicBezTo>
                    <a:pt x="5974292" y="5868744"/>
                    <a:pt x="3825346" y="6021144"/>
                    <a:pt x="0" y="6071944"/>
                  </a:cubicBezTo>
                  <a:lnTo>
                    <a:pt x="0" y="163294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6365D63-4F08-434D-9E35-213AD0B63CE4}"/>
                </a:ext>
              </a:extLst>
            </p:cNvPr>
            <p:cNvGrpSpPr/>
            <p:nvPr/>
          </p:nvGrpSpPr>
          <p:grpSpPr>
            <a:xfrm>
              <a:off x="307977" y="1257300"/>
              <a:ext cx="225425" cy="4343400"/>
              <a:chOff x="498475" y="1257300"/>
              <a:chExt cx="225425" cy="4343400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B639EB85-952B-4598-956C-79C55F5DFEE8}"/>
                  </a:ext>
                </a:extLst>
              </p:cNvPr>
              <p:cNvSpPr/>
              <p:nvPr/>
            </p:nvSpPr>
            <p:spPr>
              <a:xfrm>
                <a:off x="498475" y="1257300"/>
                <a:ext cx="225425" cy="4343400"/>
              </a:xfrm>
              <a:prstGeom prst="roundRect">
                <a:avLst>
                  <a:gd name="adj" fmla="val 50000"/>
                </a:avLst>
              </a:prstGeom>
              <a:solidFill>
                <a:srgbClr val="6FBEFE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B88E9CD9-727B-44DD-A65D-4495DF3B399C}"/>
                  </a:ext>
                </a:extLst>
              </p:cNvPr>
              <p:cNvSpPr/>
              <p:nvPr/>
            </p:nvSpPr>
            <p:spPr>
              <a:xfrm>
                <a:off x="557187" y="14033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A304915-981B-4BD6-91E6-858473398373}"/>
                  </a:ext>
                </a:extLst>
              </p:cNvPr>
              <p:cNvSpPr/>
              <p:nvPr/>
            </p:nvSpPr>
            <p:spPr>
              <a:xfrm>
                <a:off x="557187" y="53466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18C7DA9-EA94-4D81-B49C-416237C126FF}"/>
                </a:ext>
              </a:extLst>
            </p:cNvPr>
            <p:cNvSpPr/>
            <p:nvPr/>
          </p:nvSpPr>
          <p:spPr>
            <a:xfrm>
              <a:off x="9975851" y="6221731"/>
              <a:ext cx="844550" cy="26669"/>
            </a:xfrm>
            <a:custGeom>
              <a:avLst/>
              <a:gdLst>
                <a:gd name="connsiteX0" fmla="*/ 0 w 1181100"/>
                <a:gd name="connsiteY0" fmla="*/ 0 h 38100"/>
                <a:gd name="connsiteX1" fmla="*/ 749300 w 1181100"/>
                <a:gd name="connsiteY1" fmla="*/ 12700 h 38100"/>
                <a:gd name="connsiteX2" fmla="*/ 1181100 w 1181100"/>
                <a:gd name="connsiteY2" fmla="*/ 38100 h 38100"/>
                <a:gd name="connsiteX0" fmla="*/ 0 w 1184439"/>
                <a:gd name="connsiteY0" fmla="*/ 4118 h 26343"/>
                <a:gd name="connsiteX1" fmla="*/ 752639 w 1184439"/>
                <a:gd name="connsiteY1" fmla="*/ 943 h 26343"/>
                <a:gd name="connsiteX2" fmla="*/ 1184439 w 1184439"/>
                <a:gd name="connsiteY2" fmla="*/ 26343 h 26343"/>
                <a:gd name="connsiteX0" fmla="*/ 0 w 1184439"/>
                <a:gd name="connsiteY0" fmla="*/ 0 h 22225"/>
                <a:gd name="connsiteX1" fmla="*/ 769338 w 1184439"/>
                <a:gd name="connsiteY1" fmla="*/ 6747 h 22225"/>
                <a:gd name="connsiteX2" fmla="*/ 1184439 w 1184439"/>
                <a:gd name="connsiteY2" fmla="*/ 22225 h 2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4439" h="22225">
                  <a:moveTo>
                    <a:pt x="0" y="0"/>
                  </a:moveTo>
                  <a:lnTo>
                    <a:pt x="769338" y="6747"/>
                  </a:lnTo>
                  <a:cubicBezTo>
                    <a:pt x="966188" y="13097"/>
                    <a:pt x="1066964" y="12700"/>
                    <a:pt x="1184439" y="22225"/>
                  </a:cubicBezTo>
                </a:path>
              </a:pathLst>
            </a:custGeom>
            <a:noFill/>
            <a:ln w="25400" cap="rnd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9A44AFBD-93D5-48AC-A83C-AD14B63FEE68}"/>
                </a:ext>
              </a:extLst>
            </p:cNvPr>
            <p:cNvSpPr/>
            <p:nvPr/>
          </p:nvSpPr>
          <p:spPr>
            <a:xfrm>
              <a:off x="10904540" y="6253163"/>
              <a:ext cx="266910" cy="20882"/>
            </a:xfrm>
            <a:custGeom>
              <a:avLst/>
              <a:gdLst>
                <a:gd name="connsiteX0" fmla="*/ 0 w 266910"/>
                <a:gd name="connsiteY0" fmla="*/ 0 h 20882"/>
                <a:gd name="connsiteX1" fmla="*/ 223837 w 266910"/>
                <a:gd name="connsiteY1" fmla="*/ 19050 h 20882"/>
                <a:gd name="connsiteX2" fmla="*/ 266700 w 266910"/>
                <a:gd name="connsiteY2" fmla="*/ 19050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10" h="20882">
                  <a:moveTo>
                    <a:pt x="0" y="0"/>
                  </a:moveTo>
                  <a:lnTo>
                    <a:pt x="223837" y="19050"/>
                  </a:lnTo>
                  <a:cubicBezTo>
                    <a:pt x="268287" y="22225"/>
                    <a:pt x="267493" y="20637"/>
                    <a:pt x="266700" y="19050"/>
                  </a:cubicBezTo>
                </a:path>
              </a:pathLst>
            </a:custGeom>
            <a:noFill/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86358C-2C77-4CD3-8BBC-C6C3F3F7AC62}"/>
              </a:ext>
            </a:extLst>
          </p:cNvPr>
          <p:cNvSpPr/>
          <p:nvPr/>
        </p:nvSpPr>
        <p:spPr>
          <a:xfrm>
            <a:off x="953682" y="695095"/>
            <a:ext cx="4717356" cy="923330"/>
          </a:xfrm>
          <a:prstGeom prst="rect">
            <a:avLst/>
          </a:prstGeom>
        </p:spPr>
        <p:txBody>
          <a:bodyPr wrap="square" tIns="0" bIns="0" anchor="t" anchorCtr="0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000" b="1" i="1" kern="0" dirty="0" smtClean="0">
                <a:solidFill>
                  <a:srgbClr val="2873AE"/>
                </a:solidFill>
              </a:rPr>
              <a:t>프로그램 실행 화면</a:t>
            </a:r>
            <a:endParaRPr lang="en-US" altLang="ko-KR" sz="1400" b="1" i="1" kern="0" dirty="0">
              <a:solidFill>
                <a:srgbClr val="2873AE"/>
              </a:solidFill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367784" y="1825625"/>
            <a:ext cx="545643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2569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1F887548-CF7A-4273-AF16-59BF50079A34}"/>
              </a:ext>
            </a:extLst>
          </p:cNvPr>
          <p:cNvGrpSpPr/>
          <p:nvPr/>
        </p:nvGrpSpPr>
        <p:grpSpPr>
          <a:xfrm>
            <a:off x="174627" y="228601"/>
            <a:ext cx="11814175" cy="6502399"/>
            <a:chOff x="174627" y="228601"/>
            <a:chExt cx="11814175" cy="6502399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BA7299-B6C1-4BD2-8B4C-E41A3C48DF5D}"/>
                </a:ext>
              </a:extLst>
            </p:cNvPr>
            <p:cNvSpPr/>
            <p:nvPr/>
          </p:nvSpPr>
          <p:spPr>
            <a:xfrm>
              <a:off x="282577" y="330200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6FBEFE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320EFD8-7C67-495E-9B22-D3E9899E856F}"/>
                </a:ext>
              </a:extLst>
            </p:cNvPr>
            <p:cNvSpPr/>
            <p:nvPr/>
          </p:nvSpPr>
          <p:spPr>
            <a:xfrm>
              <a:off x="174627" y="228601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E1F5FB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직사각형 15">
              <a:extLst>
                <a:ext uri="{FF2B5EF4-FFF2-40B4-BE49-F238E27FC236}">
                  <a16:creationId xmlns:a16="http://schemas.microsoft.com/office/drawing/2014/main" id="{B211D5EF-8FDA-4456-8816-1A8FF48B13BE}"/>
                </a:ext>
              </a:extLst>
            </p:cNvPr>
            <p:cNvSpPr/>
            <p:nvPr/>
          </p:nvSpPr>
          <p:spPr>
            <a:xfrm flipV="1">
              <a:off x="11323665" y="517550"/>
              <a:ext cx="296864" cy="4886711"/>
            </a:xfrm>
            <a:custGeom>
              <a:avLst/>
              <a:gdLst>
                <a:gd name="connsiteX0" fmla="*/ 0 w 296864"/>
                <a:gd name="connsiteY0" fmla="*/ 2911450 h 2911450"/>
                <a:gd name="connsiteX1" fmla="*/ 0 w 296864"/>
                <a:gd name="connsiteY1" fmla="*/ 0 h 2911450"/>
                <a:gd name="connsiteX2" fmla="*/ 296864 w 296864"/>
                <a:gd name="connsiteY2" fmla="*/ 2911450 h 2911450"/>
                <a:gd name="connsiteX3" fmla="*/ 0 w 296864"/>
                <a:gd name="connsiteY3" fmla="*/ 2911450 h 2911450"/>
                <a:gd name="connsiteX0" fmla="*/ 0 w 296864"/>
                <a:gd name="connsiteY0" fmla="*/ 3290140 h 3290140"/>
                <a:gd name="connsiteX1" fmla="*/ 203200 w 296864"/>
                <a:gd name="connsiteY1" fmla="*/ 0 h 3290140"/>
                <a:gd name="connsiteX2" fmla="*/ 296864 w 296864"/>
                <a:gd name="connsiteY2" fmla="*/ 3290140 h 3290140"/>
                <a:gd name="connsiteX3" fmla="*/ 0 w 296864"/>
                <a:gd name="connsiteY3" fmla="*/ 3290140 h 3290140"/>
                <a:gd name="connsiteX0" fmla="*/ 0 w 296864"/>
                <a:gd name="connsiteY0" fmla="*/ 4886711 h 4886711"/>
                <a:gd name="connsiteX1" fmla="*/ 232229 w 296864"/>
                <a:gd name="connsiteY1" fmla="*/ 0 h 4886711"/>
                <a:gd name="connsiteX2" fmla="*/ 296864 w 296864"/>
                <a:gd name="connsiteY2" fmla="*/ 4886711 h 4886711"/>
                <a:gd name="connsiteX3" fmla="*/ 0 w 296864"/>
                <a:gd name="connsiteY3" fmla="*/ 4886711 h 488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864" h="4886711">
                  <a:moveTo>
                    <a:pt x="0" y="4886711"/>
                  </a:moveTo>
                  <a:lnTo>
                    <a:pt x="232229" y="0"/>
                  </a:lnTo>
                  <a:lnTo>
                    <a:pt x="296864" y="4886711"/>
                  </a:lnTo>
                  <a:lnTo>
                    <a:pt x="0" y="4886711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7E0EEE-1FD2-42E6-8EB3-9CB760C80319}"/>
                </a:ext>
              </a:extLst>
            </p:cNvPr>
            <p:cNvSpPr/>
            <p:nvPr/>
          </p:nvSpPr>
          <p:spPr>
            <a:xfrm>
              <a:off x="407990" y="370106"/>
              <a:ext cx="11171238" cy="6071944"/>
            </a:xfrm>
            <a:custGeom>
              <a:avLst/>
              <a:gdLst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22860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0993438 w 11399838"/>
                <a:gd name="connsiteY1" fmla="*/ 2159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0993438"/>
                <a:gd name="connsiteY0" fmla="*/ 0 h 6200750"/>
                <a:gd name="connsiteX1" fmla="*/ 10993438 w 10993438"/>
                <a:gd name="connsiteY1" fmla="*/ 215900 h 6200750"/>
                <a:gd name="connsiteX2" fmla="*/ 10637838 w 10993438"/>
                <a:gd name="connsiteY2" fmla="*/ 6200750 h 6200750"/>
                <a:gd name="connsiteX3" fmla="*/ 0 w 10993438"/>
                <a:gd name="connsiteY3" fmla="*/ 5908650 h 6200750"/>
                <a:gd name="connsiteX4" fmla="*/ 0 w 10993438"/>
                <a:gd name="connsiteY4" fmla="*/ 0 h 6200750"/>
                <a:gd name="connsiteX0" fmla="*/ 0 w 11171238"/>
                <a:gd name="connsiteY0" fmla="*/ 0 h 6200750"/>
                <a:gd name="connsiteX1" fmla="*/ 11171238 w 11171238"/>
                <a:gd name="connsiteY1" fmla="*/ 215900 h 6200750"/>
                <a:gd name="connsiteX2" fmla="*/ 10637838 w 11171238"/>
                <a:gd name="connsiteY2" fmla="*/ 6200750 h 6200750"/>
                <a:gd name="connsiteX3" fmla="*/ 0 w 11171238"/>
                <a:gd name="connsiteY3" fmla="*/ 5908650 h 6200750"/>
                <a:gd name="connsiteX4" fmla="*/ 0 w 11171238"/>
                <a:gd name="connsiteY4" fmla="*/ 0 h 62007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48961 h 6275111"/>
                <a:gd name="connsiteX1" fmla="*/ 11171238 w 11171238"/>
                <a:gd name="connsiteY1" fmla="*/ 264861 h 6275111"/>
                <a:gd name="connsiteX2" fmla="*/ 10993438 w 11171238"/>
                <a:gd name="connsiteY2" fmla="*/ 6275111 h 6275111"/>
                <a:gd name="connsiteX3" fmla="*/ 0 w 11171238"/>
                <a:gd name="connsiteY3" fmla="*/ 5957611 h 6275111"/>
                <a:gd name="connsiteX4" fmla="*/ 0 w 11171238"/>
                <a:gd name="connsiteY4" fmla="*/ 48961 h 6275111"/>
                <a:gd name="connsiteX0" fmla="*/ 0 w 11171238"/>
                <a:gd name="connsiteY0" fmla="*/ 168996 h 6395146"/>
                <a:gd name="connsiteX1" fmla="*/ 11171238 w 11171238"/>
                <a:gd name="connsiteY1" fmla="*/ 384896 h 6395146"/>
                <a:gd name="connsiteX2" fmla="*/ 10993438 w 11171238"/>
                <a:gd name="connsiteY2" fmla="*/ 6395146 h 6395146"/>
                <a:gd name="connsiteX3" fmla="*/ 0 w 11171238"/>
                <a:gd name="connsiteY3" fmla="*/ 6077646 h 6395146"/>
                <a:gd name="connsiteX4" fmla="*/ 0 w 11171238"/>
                <a:gd name="connsiteY4" fmla="*/ 168996 h 6395146"/>
                <a:gd name="connsiteX0" fmla="*/ 0 w 11171238"/>
                <a:gd name="connsiteY0" fmla="*/ 99692 h 6325842"/>
                <a:gd name="connsiteX1" fmla="*/ 11171238 w 11171238"/>
                <a:gd name="connsiteY1" fmla="*/ 315592 h 6325842"/>
                <a:gd name="connsiteX2" fmla="*/ 10993438 w 11171238"/>
                <a:gd name="connsiteY2" fmla="*/ 6325842 h 6325842"/>
                <a:gd name="connsiteX3" fmla="*/ 0 w 11171238"/>
                <a:gd name="connsiteY3" fmla="*/ 6008342 h 6325842"/>
                <a:gd name="connsiteX4" fmla="*/ 0 w 11171238"/>
                <a:gd name="connsiteY4" fmla="*/ 99692 h 6325842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069638"/>
                <a:gd name="connsiteY0" fmla="*/ 265362 h 6491512"/>
                <a:gd name="connsiteX1" fmla="*/ 11069638 w 11069638"/>
                <a:gd name="connsiteY1" fmla="*/ 62162 h 6491512"/>
                <a:gd name="connsiteX2" fmla="*/ 10993438 w 11069638"/>
                <a:gd name="connsiteY2" fmla="*/ 6491512 h 6491512"/>
                <a:gd name="connsiteX3" fmla="*/ 0 w 11069638"/>
                <a:gd name="connsiteY3" fmla="*/ 6174012 h 6491512"/>
                <a:gd name="connsiteX4" fmla="*/ 0 w 11069638"/>
                <a:gd name="connsiteY4" fmla="*/ 265362 h 64915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56938"/>
                <a:gd name="connsiteY0" fmla="*/ 163294 h 6071944"/>
                <a:gd name="connsiteX1" fmla="*/ 11056938 w 11056938"/>
                <a:gd name="connsiteY1" fmla="*/ 74394 h 6071944"/>
                <a:gd name="connsiteX2" fmla="*/ 10968038 w 11056938"/>
                <a:gd name="connsiteY2" fmla="*/ 5513144 h 6071944"/>
                <a:gd name="connsiteX3" fmla="*/ 0 w 11056938"/>
                <a:gd name="connsiteY3" fmla="*/ 6071944 h 6071944"/>
                <a:gd name="connsiteX4" fmla="*/ 0 w 11056938"/>
                <a:gd name="connsiteY4" fmla="*/ 163294 h 6071944"/>
                <a:gd name="connsiteX0" fmla="*/ 0 w 11171238"/>
                <a:gd name="connsiteY0" fmla="*/ 163294 h 6104106"/>
                <a:gd name="connsiteX1" fmla="*/ 11056938 w 11171238"/>
                <a:gd name="connsiteY1" fmla="*/ 74394 h 6104106"/>
                <a:gd name="connsiteX2" fmla="*/ 11171238 w 11171238"/>
                <a:gd name="connsiteY2" fmla="*/ 6046544 h 6104106"/>
                <a:gd name="connsiteX3" fmla="*/ 0 w 11171238"/>
                <a:gd name="connsiteY3" fmla="*/ 6071944 h 6104106"/>
                <a:gd name="connsiteX4" fmla="*/ 0 w 11171238"/>
                <a:gd name="connsiteY4" fmla="*/ 163294 h 6104106"/>
                <a:gd name="connsiteX0" fmla="*/ 0 w 11171238"/>
                <a:gd name="connsiteY0" fmla="*/ 163294 h 6071944"/>
                <a:gd name="connsiteX1" fmla="*/ 11056938 w 11171238"/>
                <a:gd name="connsiteY1" fmla="*/ 74394 h 6071944"/>
                <a:gd name="connsiteX2" fmla="*/ 11171238 w 11171238"/>
                <a:gd name="connsiteY2" fmla="*/ 6046544 h 6071944"/>
                <a:gd name="connsiteX3" fmla="*/ 0 w 11171238"/>
                <a:gd name="connsiteY3" fmla="*/ 6071944 h 6071944"/>
                <a:gd name="connsiteX4" fmla="*/ 0 w 11171238"/>
                <a:gd name="connsiteY4" fmla="*/ 163294 h 607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71238" h="6071944">
                  <a:moveTo>
                    <a:pt x="0" y="163294"/>
                  </a:moveTo>
                  <a:cubicBezTo>
                    <a:pt x="6115579" y="264894"/>
                    <a:pt x="6414559" y="-166906"/>
                    <a:pt x="11056938" y="74394"/>
                  </a:cubicBezTo>
                  <a:lnTo>
                    <a:pt x="11171238" y="6046544"/>
                  </a:lnTo>
                  <a:cubicBezTo>
                    <a:pt x="5974292" y="5868744"/>
                    <a:pt x="3825346" y="6021144"/>
                    <a:pt x="0" y="6071944"/>
                  </a:cubicBezTo>
                  <a:lnTo>
                    <a:pt x="0" y="163294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6365D63-4F08-434D-9E35-213AD0B63CE4}"/>
                </a:ext>
              </a:extLst>
            </p:cNvPr>
            <p:cNvGrpSpPr/>
            <p:nvPr/>
          </p:nvGrpSpPr>
          <p:grpSpPr>
            <a:xfrm>
              <a:off x="307977" y="1257300"/>
              <a:ext cx="225425" cy="4343400"/>
              <a:chOff x="498475" y="1257300"/>
              <a:chExt cx="225425" cy="4343400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B639EB85-952B-4598-956C-79C55F5DFEE8}"/>
                  </a:ext>
                </a:extLst>
              </p:cNvPr>
              <p:cNvSpPr/>
              <p:nvPr/>
            </p:nvSpPr>
            <p:spPr>
              <a:xfrm>
                <a:off x="498475" y="1257300"/>
                <a:ext cx="225425" cy="4343400"/>
              </a:xfrm>
              <a:prstGeom prst="roundRect">
                <a:avLst>
                  <a:gd name="adj" fmla="val 50000"/>
                </a:avLst>
              </a:prstGeom>
              <a:solidFill>
                <a:srgbClr val="6FBEFE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B88E9CD9-727B-44DD-A65D-4495DF3B399C}"/>
                  </a:ext>
                </a:extLst>
              </p:cNvPr>
              <p:cNvSpPr/>
              <p:nvPr/>
            </p:nvSpPr>
            <p:spPr>
              <a:xfrm>
                <a:off x="557187" y="14033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A304915-981B-4BD6-91E6-858473398373}"/>
                  </a:ext>
                </a:extLst>
              </p:cNvPr>
              <p:cNvSpPr/>
              <p:nvPr/>
            </p:nvSpPr>
            <p:spPr>
              <a:xfrm>
                <a:off x="557187" y="53466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18C7DA9-EA94-4D81-B49C-416237C126FF}"/>
                </a:ext>
              </a:extLst>
            </p:cNvPr>
            <p:cNvSpPr/>
            <p:nvPr/>
          </p:nvSpPr>
          <p:spPr>
            <a:xfrm>
              <a:off x="9975851" y="6221731"/>
              <a:ext cx="844550" cy="26669"/>
            </a:xfrm>
            <a:custGeom>
              <a:avLst/>
              <a:gdLst>
                <a:gd name="connsiteX0" fmla="*/ 0 w 1181100"/>
                <a:gd name="connsiteY0" fmla="*/ 0 h 38100"/>
                <a:gd name="connsiteX1" fmla="*/ 749300 w 1181100"/>
                <a:gd name="connsiteY1" fmla="*/ 12700 h 38100"/>
                <a:gd name="connsiteX2" fmla="*/ 1181100 w 1181100"/>
                <a:gd name="connsiteY2" fmla="*/ 38100 h 38100"/>
                <a:gd name="connsiteX0" fmla="*/ 0 w 1184439"/>
                <a:gd name="connsiteY0" fmla="*/ 4118 h 26343"/>
                <a:gd name="connsiteX1" fmla="*/ 752639 w 1184439"/>
                <a:gd name="connsiteY1" fmla="*/ 943 h 26343"/>
                <a:gd name="connsiteX2" fmla="*/ 1184439 w 1184439"/>
                <a:gd name="connsiteY2" fmla="*/ 26343 h 26343"/>
                <a:gd name="connsiteX0" fmla="*/ 0 w 1184439"/>
                <a:gd name="connsiteY0" fmla="*/ 0 h 22225"/>
                <a:gd name="connsiteX1" fmla="*/ 769338 w 1184439"/>
                <a:gd name="connsiteY1" fmla="*/ 6747 h 22225"/>
                <a:gd name="connsiteX2" fmla="*/ 1184439 w 1184439"/>
                <a:gd name="connsiteY2" fmla="*/ 22225 h 2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4439" h="22225">
                  <a:moveTo>
                    <a:pt x="0" y="0"/>
                  </a:moveTo>
                  <a:lnTo>
                    <a:pt x="769338" y="6747"/>
                  </a:lnTo>
                  <a:cubicBezTo>
                    <a:pt x="966188" y="13097"/>
                    <a:pt x="1066964" y="12700"/>
                    <a:pt x="1184439" y="22225"/>
                  </a:cubicBezTo>
                </a:path>
              </a:pathLst>
            </a:custGeom>
            <a:noFill/>
            <a:ln w="25400" cap="rnd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9A44AFBD-93D5-48AC-A83C-AD14B63FEE68}"/>
                </a:ext>
              </a:extLst>
            </p:cNvPr>
            <p:cNvSpPr/>
            <p:nvPr/>
          </p:nvSpPr>
          <p:spPr>
            <a:xfrm>
              <a:off x="10904540" y="6253163"/>
              <a:ext cx="266910" cy="20882"/>
            </a:xfrm>
            <a:custGeom>
              <a:avLst/>
              <a:gdLst>
                <a:gd name="connsiteX0" fmla="*/ 0 w 266910"/>
                <a:gd name="connsiteY0" fmla="*/ 0 h 20882"/>
                <a:gd name="connsiteX1" fmla="*/ 223837 w 266910"/>
                <a:gd name="connsiteY1" fmla="*/ 19050 h 20882"/>
                <a:gd name="connsiteX2" fmla="*/ 266700 w 266910"/>
                <a:gd name="connsiteY2" fmla="*/ 19050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10" h="20882">
                  <a:moveTo>
                    <a:pt x="0" y="0"/>
                  </a:moveTo>
                  <a:lnTo>
                    <a:pt x="223837" y="19050"/>
                  </a:lnTo>
                  <a:cubicBezTo>
                    <a:pt x="268287" y="22225"/>
                    <a:pt x="267493" y="20637"/>
                    <a:pt x="266700" y="19050"/>
                  </a:cubicBezTo>
                </a:path>
              </a:pathLst>
            </a:custGeom>
            <a:noFill/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86358C-2C77-4CD3-8BBC-C6C3F3F7AC62}"/>
              </a:ext>
            </a:extLst>
          </p:cNvPr>
          <p:cNvSpPr/>
          <p:nvPr/>
        </p:nvSpPr>
        <p:spPr>
          <a:xfrm>
            <a:off x="953682" y="695095"/>
            <a:ext cx="4717356" cy="923330"/>
          </a:xfrm>
          <a:prstGeom prst="rect">
            <a:avLst/>
          </a:prstGeom>
        </p:spPr>
        <p:txBody>
          <a:bodyPr wrap="square" tIns="0" bIns="0" anchor="t" anchorCtr="0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000" b="1" i="1" kern="0" dirty="0" smtClean="0">
                <a:solidFill>
                  <a:srgbClr val="2873AE"/>
                </a:solidFill>
              </a:rPr>
              <a:t>프로그램 실행 화면</a:t>
            </a:r>
            <a:endParaRPr lang="en-US" altLang="ko-KR" sz="1400" b="1" i="1" kern="0" dirty="0">
              <a:solidFill>
                <a:srgbClr val="2873AE"/>
              </a:solidFill>
            </a:endParaRPr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14375"/>
            <a:ext cx="10520681" cy="420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28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1F887548-CF7A-4273-AF16-59BF50079A34}"/>
              </a:ext>
            </a:extLst>
          </p:cNvPr>
          <p:cNvGrpSpPr/>
          <p:nvPr/>
        </p:nvGrpSpPr>
        <p:grpSpPr>
          <a:xfrm>
            <a:off x="174627" y="228601"/>
            <a:ext cx="11814175" cy="6502399"/>
            <a:chOff x="174627" y="228601"/>
            <a:chExt cx="11814175" cy="6502399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BA7299-B6C1-4BD2-8B4C-E41A3C48DF5D}"/>
                </a:ext>
              </a:extLst>
            </p:cNvPr>
            <p:cNvSpPr/>
            <p:nvPr/>
          </p:nvSpPr>
          <p:spPr>
            <a:xfrm>
              <a:off x="282577" y="330200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6FBEFE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320EFD8-7C67-495E-9B22-D3E9899E856F}"/>
                </a:ext>
              </a:extLst>
            </p:cNvPr>
            <p:cNvSpPr/>
            <p:nvPr/>
          </p:nvSpPr>
          <p:spPr>
            <a:xfrm>
              <a:off x="174627" y="228601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E1F5FB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직사각형 15">
              <a:extLst>
                <a:ext uri="{FF2B5EF4-FFF2-40B4-BE49-F238E27FC236}">
                  <a16:creationId xmlns:a16="http://schemas.microsoft.com/office/drawing/2014/main" id="{B211D5EF-8FDA-4456-8816-1A8FF48B13BE}"/>
                </a:ext>
              </a:extLst>
            </p:cNvPr>
            <p:cNvSpPr/>
            <p:nvPr/>
          </p:nvSpPr>
          <p:spPr>
            <a:xfrm flipV="1">
              <a:off x="11323665" y="517550"/>
              <a:ext cx="296864" cy="4886711"/>
            </a:xfrm>
            <a:custGeom>
              <a:avLst/>
              <a:gdLst>
                <a:gd name="connsiteX0" fmla="*/ 0 w 296864"/>
                <a:gd name="connsiteY0" fmla="*/ 2911450 h 2911450"/>
                <a:gd name="connsiteX1" fmla="*/ 0 w 296864"/>
                <a:gd name="connsiteY1" fmla="*/ 0 h 2911450"/>
                <a:gd name="connsiteX2" fmla="*/ 296864 w 296864"/>
                <a:gd name="connsiteY2" fmla="*/ 2911450 h 2911450"/>
                <a:gd name="connsiteX3" fmla="*/ 0 w 296864"/>
                <a:gd name="connsiteY3" fmla="*/ 2911450 h 2911450"/>
                <a:gd name="connsiteX0" fmla="*/ 0 w 296864"/>
                <a:gd name="connsiteY0" fmla="*/ 3290140 h 3290140"/>
                <a:gd name="connsiteX1" fmla="*/ 203200 w 296864"/>
                <a:gd name="connsiteY1" fmla="*/ 0 h 3290140"/>
                <a:gd name="connsiteX2" fmla="*/ 296864 w 296864"/>
                <a:gd name="connsiteY2" fmla="*/ 3290140 h 3290140"/>
                <a:gd name="connsiteX3" fmla="*/ 0 w 296864"/>
                <a:gd name="connsiteY3" fmla="*/ 3290140 h 3290140"/>
                <a:gd name="connsiteX0" fmla="*/ 0 w 296864"/>
                <a:gd name="connsiteY0" fmla="*/ 4886711 h 4886711"/>
                <a:gd name="connsiteX1" fmla="*/ 232229 w 296864"/>
                <a:gd name="connsiteY1" fmla="*/ 0 h 4886711"/>
                <a:gd name="connsiteX2" fmla="*/ 296864 w 296864"/>
                <a:gd name="connsiteY2" fmla="*/ 4886711 h 4886711"/>
                <a:gd name="connsiteX3" fmla="*/ 0 w 296864"/>
                <a:gd name="connsiteY3" fmla="*/ 4886711 h 488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864" h="4886711">
                  <a:moveTo>
                    <a:pt x="0" y="4886711"/>
                  </a:moveTo>
                  <a:lnTo>
                    <a:pt x="232229" y="0"/>
                  </a:lnTo>
                  <a:lnTo>
                    <a:pt x="296864" y="4886711"/>
                  </a:lnTo>
                  <a:lnTo>
                    <a:pt x="0" y="4886711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7E0EEE-1FD2-42E6-8EB3-9CB760C80319}"/>
                </a:ext>
              </a:extLst>
            </p:cNvPr>
            <p:cNvSpPr/>
            <p:nvPr/>
          </p:nvSpPr>
          <p:spPr>
            <a:xfrm>
              <a:off x="407990" y="370106"/>
              <a:ext cx="11171238" cy="6071944"/>
            </a:xfrm>
            <a:custGeom>
              <a:avLst/>
              <a:gdLst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22860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0993438 w 11399838"/>
                <a:gd name="connsiteY1" fmla="*/ 2159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0993438"/>
                <a:gd name="connsiteY0" fmla="*/ 0 h 6200750"/>
                <a:gd name="connsiteX1" fmla="*/ 10993438 w 10993438"/>
                <a:gd name="connsiteY1" fmla="*/ 215900 h 6200750"/>
                <a:gd name="connsiteX2" fmla="*/ 10637838 w 10993438"/>
                <a:gd name="connsiteY2" fmla="*/ 6200750 h 6200750"/>
                <a:gd name="connsiteX3" fmla="*/ 0 w 10993438"/>
                <a:gd name="connsiteY3" fmla="*/ 5908650 h 6200750"/>
                <a:gd name="connsiteX4" fmla="*/ 0 w 10993438"/>
                <a:gd name="connsiteY4" fmla="*/ 0 h 6200750"/>
                <a:gd name="connsiteX0" fmla="*/ 0 w 11171238"/>
                <a:gd name="connsiteY0" fmla="*/ 0 h 6200750"/>
                <a:gd name="connsiteX1" fmla="*/ 11171238 w 11171238"/>
                <a:gd name="connsiteY1" fmla="*/ 215900 h 6200750"/>
                <a:gd name="connsiteX2" fmla="*/ 10637838 w 11171238"/>
                <a:gd name="connsiteY2" fmla="*/ 6200750 h 6200750"/>
                <a:gd name="connsiteX3" fmla="*/ 0 w 11171238"/>
                <a:gd name="connsiteY3" fmla="*/ 5908650 h 6200750"/>
                <a:gd name="connsiteX4" fmla="*/ 0 w 11171238"/>
                <a:gd name="connsiteY4" fmla="*/ 0 h 62007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48961 h 6275111"/>
                <a:gd name="connsiteX1" fmla="*/ 11171238 w 11171238"/>
                <a:gd name="connsiteY1" fmla="*/ 264861 h 6275111"/>
                <a:gd name="connsiteX2" fmla="*/ 10993438 w 11171238"/>
                <a:gd name="connsiteY2" fmla="*/ 6275111 h 6275111"/>
                <a:gd name="connsiteX3" fmla="*/ 0 w 11171238"/>
                <a:gd name="connsiteY3" fmla="*/ 5957611 h 6275111"/>
                <a:gd name="connsiteX4" fmla="*/ 0 w 11171238"/>
                <a:gd name="connsiteY4" fmla="*/ 48961 h 6275111"/>
                <a:gd name="connsiteX0" fmla="*/ 0 w 11171238"/>
                <a:gd name="connsiteY0" fmla="*/ 168996 h 6395146"/>
                <a:gd name="connsiteX1" fmla="*/ 11171238 w 11171238"/>
                <a:gd name="connsiteY1" fmla="*/ 384896 h 6395146"/>
                <a:gd name="connsiteX2" fmla="*/ 10993438 w 11171238"/>
                <a:gd name="connsiteY2" fmla="*/ 6395146 h 6395146"/>
                <a:gd name="connsiteX3" fmla="*/ 0 w 11171238"/>
                <a:gd name="connsiteY3" fmla="*/ 6077646 h 6395146"/>
                <a:gd name="connsiteX4" fmla="*/ 0 w 11171238"/>
                <a:gd name="connsiteY4" fmla="*/ 168996 h 6395146"/>
                <a:gd name="connsiteX0" fmla="*/ 0 w 11171238"/>
                <a:gd name="connsiteY0" fmla="*/ 99692 h 6325842"/>
                <a:gd name="connsiteX1" fmla="*/ 11171238 w 11171238"/>
                <a:gd name="connsiteY1" fmla="*/ 315592 h 6325842"/>
                <a:gd name="connsiteX2" fmla="*/ 10993438 w 11171238"/>
                <a:gd name="connsiteY2" fmla="*/ 6325842 h 6325842"/>
                <a:gd name="connsiteX3" fmla="*/ 0 w 11171238"/>
                <a:gd name="connsiteY3" fmla="*/ 6008342 h 6325842"/>
                <a:gd name="connsiteX4" fmla="*/ 0 w 11171238"/>
                <a:gd name="connsiteY4" fmla="*/ 99692 h 6325842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069638"/>
                <a:gd name="connsiteY0" fmla="*/ 265362 h 6491512"/>
                <a:gd name="connsiteX1" fmla="*/ 11069638 w 11069638"/>
                <a:gd name="connsiteY1" fmla="*/ 62162 h 6491512"/>
                <a:gd name="connsiteX2" fmla="*/ 10993438 w 11069638"/>
                <a:gd name="connsiteY2" fmla="*/ 6491512 h 6491512"/>
                <a:gd name="connsiteX3" fmla="*/ 0 w 11069638"/>
                <a:gd name="connsiteY3" fmla="*/ 6174012 h 6491512"/>
                <a:gd name="connsiteX4" fmla="*/ 0 w 11069638"/>
                <a:gd name="connsiteY4" fmla="*/ 265362 h 64915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56938"/>
                <a:gd name="connsiteY0" fmla="*/ 163294 h 6071944"/>
                <a:gd name="connsiteX1" fmla="*/ 11056938 w 11056938"/>
                <a:gd name="connsiteY1" fmla="*/ 74394 h 6071944"/>
                <a:gd name="connsiteX2" fmla="*/ 10968038 w 11056938"/>
                <a:gd name="connsiteY2" fmla="*/ 5513144 h 6071944"/>
                <a:gd name="connsiteX3" fmla="*/ 0 w 11056938"/>
                <a:gd name="connsiteY3" fmla="*/ 6071944 h 6071944"/>
                <a:gd name="connsiteX4" fmla="*/ 0 w 11056938"/>
                <a:gd name="connsiteY4" fmla="*/ 163294 h 6071944"/>
                <a:gd name="connsiteX0" fmla="*/ 0 w 11171238"/>
                <a:gd name="connsiteY0" fmla="*/ 163294 h 6104106"/>
                <a:gd name="connsiteX1" fmla="*/ 11056938 w 11171238"/>
                <a:gd name="connsiteY1" fmla="*/ 74394 h 6104106"/>
                <a:gd name="connsiteX2" fmla="*/ 11171238 w 11171238"/>
                <a:gd name="connsiteY2" fmla="*/ 6046544 h 6104106"/>
                <a:gd name="connsiteX3" fmla="*/ 0 w 11171238"/>
                <a:gd name="connsiteY3" fmla="*/ 6071944 h 6104106"/>
                <a:gd name="connsiteX4" fmla="*/ 0 w 11171238"/>
                <a:gd name="connsiteY4" fmla="*/ 163294 h 6104106"/>
                <a:gd name="connsiteX0" fmla="*/ 0 w 11171238"/>
                <a:gd name="connsiteY0" fmla="*/ 163294 h 6071944"/>
                <a:gd name="connsiteX1" fmla="*/ 11056938 w 11171238"/>
                <a:gd name="connsiteY1" fmla="*/ 74394 h 6071944"/>
                <a:gd name="connsiteX2" fmla="*/ 11171238 w 11171238"/>
                <a:gd name="connsiteY2" fmla="*/ 6046544 h 6071944"/>
                <a:gd name="connsiteX3" fmla="*/ 0 w 11171238"/>
                <a:gd name="connsiteY3" fmla="*/ 6071944 h 6071944"/>
                <a:gd name="connsiteX4" fmla="*/ 0 w 11171238"/>
                <a:gd name="connsiteY4" fmla="*/ 163294 h 607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71238" h="6071944">
                  <a:moveTo>
                    <a:pt x="0" y="163294"/>
                  </a:moveTo>
                  <a:cubicBezTo>
                    <a:pt x="6115579" y="264894"/>
                    <a:pt x="6414559" y="-166906"/>
                    <a:pt x="11056938" y="74394"/>
                  </a:cubicBezTo>
                  <a:lnTo>
                    <a:pt x="11171238" y="6046544"/>
                  </a:lnTo>
                  <a:cubicBezTo>
                    <a:pt x="5974292" y="5868744"/>
                    <a:pt x="3825346" y="6021144"/>
                    <a:pt x="0" y="6071944"/>
                  </a:cubicBezTo>
                  <a:lnTo>
                    <a:pt x="0" y="163294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6365D63-4F08-434D-9E35-213AD0B63CE4}"/>
                </a:ext>
              </a:extLst>
            </p:cNvPr>
            <p:cNvGrpSpPr/>
            <p:nvPr/>
          </p:nvGrpSpPr>
          <p:grpSpPr>
            <a:xfrm>
              <a:off x="307977" y="1257300"/>
              <a:ext cx="225425" cy="4343400"/>
              <a:chOff x="498475" y="1257300"/>
              <a:chExt cx="225425" cy="4343400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B639EB85-952B-4598-956C-79C55F5DFEE8}"/>
                  </a:ext>
                </a:extLst>
              </p:cNvPr>
              <p:cNvSpPr/>
              <p:nvPr/>
            </p:nvSpPr>
            <p:spPr>
              <a:xfrm>
                <a:off x="498475" y="1257300"/>
                <a:ext cx="225425" cy="4343400"/>
              </a:xfrm>
              <a:prstGeom prst="roundRect">
                <a:avLst>
                  <a:gd name="adj" fmla="val 50000"/>
                </a:avLst>
              </a:prstGeom>
              <a:solidFill>
                <a:srgbClr val="6FBEFE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B88E9CD9-727B-44DD-A65D-4495DF3B399C}"/>
                  </a:ext>
                </a:extLst>
              </p:cNvPr>
              <p:cNvSpPr/>
              <p:nvPr/>
            </p:nvSpPr>
            <p:spPr>
              <a:xfrm>
                <a:off x="557187" y="14033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A304915-981B-4BD6-91E6-858473398373}"/>
                  </a:ext>
                </a:extLst>
              </p:cNvPr>
              <p:cNvSpPr/>
              <p:nvPr/>
            </p:nvSpPr>
            <p:spPr>
              <a:xfrm>
                <a:off x="557187" y="53466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18C7DA9-EA94-4D81-B49C-416237C126FF}"/>
                </a:ext>
              </a:extLst>
            </p:cNvPr>
            <p:cNvSpPr/>
            <p:nvPr/>
          </p:nvSpPr>
          <p:spPr>
            <a:xfrm>
              <a:off x="9975851" y="6221731"/>
              <a:ext cx="844550" cy="26669"/>
            </a:xfrm>
            <a:custGeom>
              <a:avLst/>
              <a:gdLst>
                <a:gd name="connsiteX0" fmla="*/ 0 w 1181100"/>
                <a:gd name="connsiteY0" fmla="*/ 0 h 38100"/>
                <a:gd name="connsiteX1" fmla="*/ 749300 w 1181100"/>
                <a:gd name="connsiteY1" fmla="*/ 12700 h 38100"/>
                <a:gd name="connsiteX2" fmla="*/ 1181100 w 1181100"/>
                <a:gd name="connsiteY2" fmla="*/ 38100 h 38100"/>
                <a:gd name="connsiteX0" fmla="*/ 0 w 1184439"/>
                <a:gd name="connsiteY0" fmla="*/ 4118 h 26343"/>
                <a:gd name="connsiteX1" fmla="*/ 752639 w 1184439"/>
                <a:gd name="connsiteY1" fmla="*/ 943 h 26343"/>
                <a:gd name="connsiteX2" fmla="*/ 1184439 w 1184439"/>
                <a:gd name="connsiteY2" fmla="*/ 26343 h 26343"/>
                <a:gd name="connsiteX0" fmla="*/ 0 w 1184439"/>
                <a:gd name="connsiteY0" fmla="*/ 0 h 22225"/>
                <a:gd name="connsiteX1" fmla="*/ 769338 w 1184439"/>
                <a:gd name="connsiteY1" fmla="*/ 6747 h 22225"/>
                <a:gd name="connsiteX2" fmla="*/ 1184439 w 1184439"/>
                <a:gd name="connsiteY2" fmla="*/ 22225 h 2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4439" h="22225">
                  <a:moveTo>
                    <a:pt x="0" y="0"/>
                  </a:moveTo>
                  <a:lnTo>
                    <a:pt x="769338" y="6747"/>
                  </a:lnTo>
                  <a:cubicBezTo>
                    <a:pt x="966188" y="13097"/>
                    <a:pt x="1066964" y="12700"/>
                    <a:pt x="1184439" y="22225"/>
                  </a:cubicBezTo>
                </a:path>
              </a:pathLst>
            </a:custGeom>
            <a:noFill/>
            <a:ln w="25400" cap="rnd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9A44AFBD-93D5-48AC-A83C-AD14B63FEE68}"/>
                </a:ext>
              </a:extLst>
            </p:cNvPr>
            <p:cNvSpPr/>
            <p:nvPr/>
          </p:nvSpPr>
          <p:spPr>
            <a:xfrm>
              <a:off x="10904540" y="6253163"/>
              <a:ext cx="266910" cy="20882"/>
            </a:xfrm>
            <a:custGeom>
              <a:avLst/>
              <a:gdLst>
                <a:gd name="connsiteX0" fmla="*/ 0 w 266910"/>
                <a:gd name="connsiteY0" fmla="*/ 0 h 20882"/>
                <a:gd name="connsiteX1" fmla="*/ 223837 w 266910"/>
                <a:gd name="connsiteY1" fmla="*/ 19050 h 20882"/>
                <a:gd name="connsiteX2" fmla="*/ 266700 w 266910"/>
                <a:gd name="connsiteY2" fmla="*/ 19050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10" h="20882">
                  <a:moveTo>
                    <a:pt x="0" y="0"/>
                  </a:moveTo>
                  <a:lnTo>
                    <a:pt x="223837" y="19050"/>
                  </a:lnTo>
                  <a:cubicBezTo>
                    <a:pt x="268287" y="22225"/>
                    <a:pt x="267493" y="20637"/>
                    <a:pt x="266700" y="19050"/>
                  </a:cubicBezTo>
                </a:path>
              </a:pathLst>
            </a:custGeom>
            <a:noFill/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86358C-2C77-4CD3-8BBC-C6C3F3F7AC62}"/>
              </a:ext>
            </a:extLst>
          </p:cNvPr>
          <p:cNvSpPr/>
          <p:nvPr/>
        </p:nvSpPr>
        <p:spPr>
          <a:xfrm>
            <a:off x="953682" y="695095"/>
            <a:ext cx="4135845" cy="804387"/>
          </a:xfrm>
          <a:prstGeom prst="rect">
            <a:avLst/>
          </a:prstGeom>
        </p:spPr>
        <p:txBody>
          <a:bodyPr wrap="square" tIns="0" bIns="0" anchor="t" anchorCtr="0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000" b="1" i="1" kern="0" dirty="0" smtClean="0">
                <a:solidFill>
                  <a:srgbClr val="2873AE"/>
                </a:solidFill>
              </a:rPr>
              <a:t>코드 설명</a:t>
            </a:r>
            <a:endParaRPr lang="en-US" altLang="ko-KR" sz="1400" b="1" i="1" kern="0" dirty="0">
              <a:solidFill>
                <a:srgbClr val="2873A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6039" y="1601081"/>
            <a:ext cx="9499300" cy="440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916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1F887548-CF7A-4273-AF16-59BF50079A34}"/>
              </a:ext>
            </a:extLst>
          </p:cNvPr>
          <p:cNvGrpSpPr/>
          <p:nvPr/>
        </p:nvGrpSpPr>
        <p:grpSpPr>
          <a:xfrm>
            <a:off x="174627" y="228601"/>
            <a:ext cx="11814175" cy="6502399"/>
            <a:chOff x="174627" y="228601"/>
            <a:chExt cx="11814175" cy="6502399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BA7299-B6C1-4BD2-8B4C-E41A3C48DF5D}"/>
                </a:ext>
              </a:extLst>
            </p:cNvPr>
            <p:cNvSpPr/>
            <p:nvPr/>
          </p:nvSpPr>
          <p:spPr>
            <a:xfrm>
              <a:off x="282577" y="330200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6FBEFE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320EFD8-7C67-495E-9B22-D3E9899E856F}"/>
                </a:ext>
              </a:extLst>
            </p:cNvPr>
            <p:cNvSpPr/>
            <p:nvPr/>
          </p:nvSpPr>
          <p:spPr>
            <a:xfrm>
              <a:off x="174627" y="228601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E1F5FB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직사각형 15">
              <a:extLst>
                <a:ext uri="{FF2B5EF4-FFF2-40B4-BE49-F238E27FC236}">
                  <a16:creationId xmlns:a16="http://schemas.microsoft.com/office/drawing/2014/main" id="{B211D5EF-8FDA-4456-8816-1A8FF48B13BE}"/>
                </a:ext>
              </a:extLst>
            </p:cNvPr>
            <p:cNvSpPr/>
            <p:nvPr/>
          </p:nvSpPr>
          <p:spPr>
            <a:xfrm flipV="1">
              <a:off x="11323665" y="517550"/>
              <a:ext cx="296864" cy="4886711"/>
            </a:xfrm>
            <a:custGeom>
              <a:avLst/>
              <a:gdLst>
                <a:gd name="connsiteX0" fmla="*/ 0 w 296864"/>
                <a:gd name="connsiteY0" fmla="*/ 2911450 h 2911450"/>
                <a:gd name="connsiteX1" fmla="*/ 0 w 296864"/>
                <a:gd name="connsiteY1" fmla="*/ 0 h 2911450"/>
                <a:gd name="connsiteX2" fmla="*/ 296864 w 296864"/>
                <a:gd name="connsiteY2" fmla="*/ 2911450 h 2911450"/>
                <a:gd name="connsiteX3" fmla="*/ 0 w 296864"/>
                <a:gd name="connsiteY3" fmla="*/ 2911450 h 2911450"/>
                <a:gd name="connsiteX0" fmla="*/ 0 w 296864"/>
                <a:gd name="connsiteY0" fmla="*/ 3290140 h 3290140"/>
                <a:gd name="connsiteX1" fmla="*/ 203200 w 296864"/>
                <a:gd name="connsiteY1" fmla="*/ 0 h 3290140"/>
                <a:gd name="connsiteX2" fmla="*/ 296864 w 296864"/>
                <a:gd name="connsiteY2" fmla="*/ 3290140 h 3290140"/>
                <a:gd name="connsiteX3" fmla="*/ 0 w 296864"/>
                <a:gd name="connsiteY3" fmla="*/ 3290140 h 3290140"/>
                <a:gd name="connsiteX0" fmla="*/ 0 w 296864"/>
                <a:gd name="connsiteY0" fmla="*/ 4886711 h 4886711"/>
                <a:gd name="connsiteX1" fmla="*/ 232229 w 296864"/>
                <a:gd name="connsiteY1" fmla="*/ 0 h 4886711"/>
                <a:gd name="connsiteX2" fmla="*/ 296864 w 296864"/>
                <a:gd name="connsiteY2" fmla="*/ 4886711 h 4886711"/>
                <a:gd name="connsiteX3" fmla="*/ 0 w 296864"/>
                <a:gd name="connsiteY3" fmla="*/ 4886711 h 488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864" h="4886711">
                  <a:moveTo>
                    <a:pt x="0" y="4886711"/>
                  </a:moveTo>
                  <a:lnTo>
                    <a:pt x="232229" y="0"/>
                  </a:lnTo>
                  <a:lnTo>
                    <a:pt x="296864" y="4886711"/>
                  </a:lnTo>
                  <a:lnTo>
                    <a:pt x="0" y="4886711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7E0EEE-1FD2-42E6-8EB3-9CB760C80319}"/>
                </a:ext>
              </a:extLst>
            </p:cNvPr>
            <p:cNvSpPr/>
            <p:nvPr/>
          </p:nvSpPr>
          <p:spPr>
            <a:xfrm>
              <a:off x="407990" y="370106"/>
              <a:ext cx="11171238" cy="6071944"/>
            </a:xfrm>
            <a:custGeom>
              <a:avLst/>
              <a:gdLst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22860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0993438 w 11399838"/>
                <a:gd name="connsiteY1" fmla="*/ 2159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0993438"/>
                <a:gd name="connsiteY0" fmla="*/ 0 h 6200750"/>
                <a:gd name="connsiteX1" fmla="*/ 10993438 w 10993438"/>
                <a:gd name="connsiteY1" fmla="*/ 215900 h 6200750"/>
                <a:gd name="connsiteX2" fmla="*/ 10637838 w 10993438"/>
                <a:gd name="connsiteY2" fmla="*/ 6200750 h 6200750"/>
                <a:gd name="connsiteX3" fmla="*/ 0 w 10993438"/>
                <a:gd name="connsiteY3" fmla="*/ 5908650 h 6200750"/>
                <a:gd name="connsiteX4" fmla="*/ 0 w 10993438"/>
                <a:gd name="connsiteY4" fmla="*/ 0 h 6200750"/>
                <a:gd name="connsiteX0" fmla="*/ 0 w 11171238"/>
                <a:gd name="connsiteY0" fmla="*/ 0 h 6200750"/>
                <a:gd name="connsiteX1" fmla="*/ 11171238 w 11171238"/>
                <a:gd name="connsiteY1" fmla="*/ 215900 h 6200750"/>
                <a:gd name="connsiteX2" fmla="*/ 10637838 w 11171238"/>
                <a:gd name="connsiteY2" fmla="*/ 6200750 h 6200750"/>
                <a:gd name="connsiteX3" fmla="*/ 0 w 11171238"/>
                <a:gd name="connsiteY3" fmla="*/ 5908650 h 6200750"/>
                <a:gd name="connsiteX4" fmla="*/ 0 w 11171238"/>
                <a:gd name="connsiteY4" fmla="*/ 0 h 62007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48961 h 6275111"/>
                <a:gd name="connsiteX1" fmla="*/ 11171238 w 11171238"/>
                <a:gd name="connsiteY1" fmla="*/ 264861 h 6275111"/>
                <a:gd name="connsiteX2" fmla="*/ 10993438 w 11171238"/>
                <a:gd name="connsiteY2" fmla="*/ 6275111 h 6275111"/>
                <a:gd name="connsiteX3" fmla="*/ 0 w 11171238"/>
                <a:gd name="connsiteY3" fmla="*/ 5957611 h 6275111"/>
                <a:gd name="connsiteX4" fmla="*/ 0 w 11171238"/>
                <a:gd name="connsiteY4" fmla="*/ 48961 h 6275111"/>
                <a:gd name="connsiteX0" fmla="*/ 0 w 11171238"/>
                <a:gd name="connsiteY0" fmla="*/ 168996 h 6395146"/>
                <a:gd name="connsiteX1" fmla="*/ 11171238 w 11171238"/>
                <a:gd name="connsiteY1" fmla="*/ 384896 h 6395146"/>
                <a:gd name="connsiteX2" fmla="*/ 10993438 w 11171238"/>
                <a:gd name="connsiteY2" fmla="*/ 6395146 h 6395146"/>
                <a:gd name="connsiteX3" fmla="*/ 0 w 11171238"/>
                <a:gd name="connsiteY3" fmla="*/ 6077646 h 6395146"/>
                <a:gd name="connsiteX4" fmla="*/ 0 w 11171238"/>
                <a:gd name="connsiteY4" fmla="*/ 168996 h 6395146"/>
                <a:gd name="connsiteX0" fmla="*/ 0 w 11171238"/>
                <a:gd name="connsiteY0" fmla="*/ 99692 h 6325842"/>
                <a:gd name="connsiteX1" fmla="*/ 11171238 w 11171238"/>
                <a:gd name="connsiteY1" fmla="*/ 315592 h 6325842"/>
                <a:gd name="connsiteX2" fmla="*/ 10993438 w 11171238"/>
                <a:gd name="connsiteY2" fmla="*/ 6325842 h 6325842"/>
                <a:gd name="connsiteX3" fmla="*/ 0 w 11171238"/>
                <a:gd name="connsiteY3" fmla="*/ 6008342 h 6325842"/>
                <a:gd name="connsiteX4" fmla="*/ 0 w 11171238"/>
                <a:gd name="connsiteY4" fmla="*/ 99692 h 6325842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069638"/>
                <a:gd name="connsiteY0" fmla="*/ 265362 h 6491512"/>
                <a:gd name="connsiteX1" fmla="*/ 11069638 w 11069638"/>
                <a:gd name="connsiteY1" fmla="*/ 62162 h 6491512"/>
                <a:gd name="connsiteX2" fmla="*/ 10993438 w 11069638"/>
                <a:gd name="connsiteY2" fmla="*/ 6491512 h 6491512"/>
                <a:gd name="connsiteX3" fmla="*/ 0 w 11069638"/>
                <a:gd name="connsiteY3" fmla="*/ 6174012 h 6491512"/>
                <a:gd name="connsiteX4" fmla="*/ 0 w 11069638"/>
                <a:gd name="connsiteY4" fmla="*/ 265362 h 64915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56938"/>
                <a:gd name="connsiteY0" fmla="*/ 163294 h 6071944"/>
                <a:gd name="connsiteX1" fmla="*/ 11056938 w 11056938"/>
                <a:gd name="connsiteY1" fmla="*/ 74394 h 6071944"/>
                <a:gd name="connsiteX2" fmla="*/ 10968038 w 11056938"/>
                <a:gd name="connsiteY2" fmla="*/ 5513144 h 6071944"/>
                <a:gd name="connsiteX3" fmla="*/ 0 w 11056938"/>
                <a:gd name="connsiteY3" fmla="*/ 6071944 h 6071944"/>
                <a:gd name="connsiteX4" fmla="*/ 0 w 11056938"/>
                <a:gd name="connsiteY4" fmla="*/ 163294 h 6071944"/>
                <a:gd name="connsiteX0" fmla="*/ 0 w 11171238"/>
                <a:gd name="connsiteY0" fmla="*/ 163294 h 6104106"/>
                <a:gd name="connsiteX1" fmla="*/ 11056938 w 11171238"/>
                <a:gd name="connsiteY1" fmla="*/ 74394 h 6104106"/>
                <a:gd name="connsiteX2" fmla="*/ 11171238 w 11171238"/>
                <a:gd name="connsiteY2" fmla="*/ 6046544 h 6104106"/>
                <a:gd name="connsiteX3" fmla="*/ 0 w 11171238"/>
                <a:gd name="connsiteY3" fmla="*/ 6071944 h 6104106"/>
                <a:gd name="connsiteX4" fmla="*/ 0 w 11171238"/>
                <a:gd name="connsiteY4" fmla="*/ 163294 h 6104106"/>
                <a:gd name="connsiteX0" fmla="*/ 0 w 11171238"/>
                <a:gd name="connsiteY0" fmla="*/ 163294 h 6071944"/>
                <a:gd name="connsiteX1" fmla="*/ 11056938 w 11171238"/>
                <a:gd name="connsiteY1" fmla="*/ 74394 h 6071944"/>
                <a:gd name="connsiteX2" fmla="*/ 11171238 w 11171238"/>
                <a:gd name="connsiteY2" fmla="*/ 6046544 h 6071944"/>
                <a:gd name="connsiteX3" fmla="*/ 0 w 11171238"/>
                <a:gd name="connsiteY3" fmla="*/ 6071944 h 6071944"/>
                <a:gd name="connsiteX4" fmla="*/ 0 w 11171238"/>
                <a:gd name="connsiteY4" fmla="*/ 163294 h 607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71238" h="6071944">
                  <a:moveTo>
                    <a:pt x="0" y="163294"/>
                  </a:moveTo>
                  <a:cubicBezTo>
                    <a:pt x="6115579" y="264894"/>
                    <a:pt x="6414559" y="-166906"/>
                    <a:pt x="11056938" y="74394"/>
                  </a:cubicBezTo>
                  <a:lnTo>
                    <a:pt x="11171238" y="6046544"/>
                  </a:lnTo>
                  <a:cubicBezTo>
                    <a:pt x="5974292" y="5868744"/>
                    <a:pt x="3825346" y="6021144"/>
                    <a:pt x="0" y="6071944"/>
                  </a:cubicBezTo>
                  <a:lnTo>
                    <a:pt x="0" y="163294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6365D63-4F08-434D-9E35-213AD0B63CE4}"/>
                </a:ext>
              </a:extLst>
            </p:cNvPr>
            <p:cNvGrpSpPr/>
            <p:nvPr/>
          </p:nvGrpSpPr>
          <p:grpSpPr>
            <a:xfrm>
              <a:off x="307977" y="1257300"/>
              <a:ext cx="225425" cy="4343400"/>
              <a:chOff x="498475" y="1257300"/>
              <a:chExt cx="225425" cy="4343400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B639EB85-952B-4598-956C-79C55F5DFEE8}"/>
                  </a:ext>
                </a:extLst>
              </p:cNvPr>
              <p:cNvSpPr/>
              <p:nvPr/>
            </p:nvSpPr>
            <p:spPr>
              <a:xfrm>
                <a:off x="498475" y="1257300"/>
                <a:ext cx="225425" cy="4343400"/>
              </a:xfrm>
              <a:prstGeom prst="roundRect">
                <a:avLst>
                  <a:gd name="adj" fmla="val 50000"/>
                </a:avLst>
              </a:prstGeom>
              <a:solidFill>
                <a:srgbClr val="6FBEFE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B88E9CD9-727B-44DD-A65D-4495DF3B399C}"/>
                  </a:ext>
                </a:extLst>
              </p:cNvPr>
              <p:cNvSpPr/>
              <p:nvPr/>
            </p:nvSpPr>
            <p:spPr>
              <a:xfrm>
                <a:off x="557187" y="14033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A304915-981B-4BD6-91E6-858473398373}"/>
                  </a:ext>
                </a:extLst>
              </p:cNvPr>
              <p:cNvSpPr/>
              <p:nvPr/>
            </p:nvSpPr>
            <p:spPr>
              <a:xfrm>
                <a:off x="557187" y="53466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18C7DA9-EA94-4D81-B49C-416237C126FF}"/>
                </a:ext>
              </a:extLst>
            </p:cNvPr>
            <p:cNvSpPr/>
            <p:nvPr/>
          </p:nvSpPr>
          <p:spPr>
            <a:xfrm>
              <a:off x="9975851" y="6221731"/>
              <a:ext cx="844550" cy="26669"/>
            </a:xfrm>
            <a:custGeom>
              <a:avLst/>
              <a:gdLst>
                <a:gd name="connsiteX0" fmla="*/ 0 w 1181100"/>
                <a:gd name="connsiteY0" fmla="*/ 0 h 38100"/>
                <a:gd name="connsiteX1" fmla="*/ 749300 w 1181100"/>
                <a:gd name="connsiteY1" fmla="*/ 12700 h 38100"/>
                <a:gd name="connsiteX2" fmla="*/ 1181100 w 1181100"/>
                <a:gd name="connsiteY2" fmla="*/ 38100 h 38100"/>
                <a:gd name="connsiteX0" fmla="*/ 0 w 1184439"/>
                <a:gd name="connsiteY0" fmla="*/ 4118 h 26343"/>
                <a:gd name="connsiteX1" fmla="*/ 752639 w 1184439"/>
                <a:gd name="connsiteY1" fmla="*/ 943 h 26343"/>
                <a:gd name="connsiteX2" fmla="*/ 1184439 w 1184439"/>
                <a:gd name="connsiteY2" fmla="*/ 26343 h 26343"/>
                <a:gd name="connsiteX0" fmla="*/ 0 w 1184439"/>
                <a:gd name="connsiteY0" fmla="*/ 0 h 22225"/>
                <a:gd name="connsiteX1" fmla="*/ 769338 w 1184439"/>
                <a:gd name="connsiteY1" fmla="*/ 6747 h 22225"/>
                <a:gd name="connsiteX2" fmla="*/ 1184439 w 1184439"/>
                <a:gd name="connsiteY2" fmla="*/ 22225 h 2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4439" h="22225">
                  <a:moveTo>
                    <a:pt x="0" y="0"/>
                  </a:moveTo>
                  <a:lnTo>
                    <a:pt x="769338" y="6747"/>
                  </a:lnTo>
                  <a:cubicBezTo>
                    <a:pt x="966188" y="13097"/>
                    <a:pt x="1066964" y="12700"/>
                    <a:pt x="1184439" y="22225"/>
                  </a:cubicBezTo>
                </a:path>
              </a:pathLst>
            </a:custGeom>
            <a:noFill/>
            <a:ln w="25400" cap="rnd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9A44AFBD-93D5-48AC-A83C-AD14B63FEE68}"/>
                </a:ext>
              </a:extLst>
            </p:cNvPr>
            <p:cNvSpPr/>
            <p:nvPr/>
          </p:nvSpPr>
          <p:spPr>
            <a:xfrm>
              <a:off x="10904540" y="6253163"/>
              <a:ext cx="266910" cy="20882"/>
            </a:xfrm>
            <a:custGeom>
              <a:avLst/>
              <a:gdLst>
                <a:gd name="connsiteX0" fmla="*/ 0 w 266910"/>
                <a:gd name="connsiteY0" fmla="*/ 0 h 20882"/>
                <a:gd name="connsiteX1" fmla="*/ 223837 w 266910"/>
                <a:gd name="connsiteY1" fmla="*/ 19050 h 20882"/>
                <a:gd name="connsiteX2" fmla="*/ 266700 w 266910"/>
                <a:gd name="connsiteY2" fmla="*/ 19050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10" h="20882">
                  <a:moveTo>
                    <a:pt x="0" y="0"/>
                  </a:moveTo>
                  <a:lnTo>
                    <a:pt x="223837" y="19050"/>
                  </a:lnTo>
                  <a:cubicBezTo>
                    <a:pt x="268287" y="22225"/>
                    <a:pt x="267493" y="20637"/>
                    <a:pt x="266700" y="19050"/>
                  </a:cubicBezTo>
                </a:path>
              </a:pathLst>
            </a:custGeom>
            <a:noFill/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86358C-2C77-4CD3-8BBC-C6C3F3F7AC62}"/>
              </a:ext>
            </a:extLst>
          </p:cNvPr>
          <p:cNvSpPr/>
          <p:nvPr/>
        </p:nvSpPr>
        <p:spPr>
          <a:xfrm>
            <a:off x="953682" y="695095"/>
            <a:ext cx="4135845" cy="804387"/>
          </a:xfrm>
          <a:prstGeom prst="rect">
            <a:avLst/>
          </a:prstGeom>
        </p:spPr>
        <p:txBody>
          <a:bodyPr wrap="square" tIns="0" bIns="0" anchor="t" anchorCtr="0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000" b="1" i="1" kern="0" dirty="0" smtClean="0">
                <a:solidFill>
                  <a:srgbClr val="2873AE"/>
                </a:solidFill>
              </a:rPr>
              <a:t>코드 설명</a:t>
            </a:r>
            <a:endParaRPr lang="en-US" altLang="ko-KR" sz="1400" b="1" i="1" kern="0" dirty="0">
              <a:solidFill>
                <a:srgbClr val="2873AE"/>
              </a:solidFill>
            </a:endParaRPr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38470" y="1539388"/>
            <a:ext cx="7356282" cy="4502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759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그룹 22">
            <a:extLst>
              <a:ext uri="{FF2B5EF4-FFF2-40B4-BE49-F238E27FC236}">
                <a16:creationId xmlns:a16="http://schemas.microsoft.com/office/drawing/2014/main" id="{1F887548-CF7A-4273-AF16-59BF50079A34}"/>
              </a:ext>
            </a:extLst>
          </p:cNvPr>
          <p:cNvGrpSpPr/>
          <p:nvPr/>
        </p:nvGrpSpPr>
        <p:grpSpPr>
          <a:xfrm>
            <a:off x="174627" y="228601"/>
            <a:ext cx="11814175" cy="6502399"/>
            <a:chOff x="174627" y="228601"/>
            <a:chExt cx="11814175" cy="6502399"/>
          </a:xfrm>
        </p:grpSpPr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2ABA7299-B6C1-4BD2-8B4C-E41A3C48DF5D}"/>
                </a:ext>
              </a:extLst>
            </p:cNvPr>
            <p:cNvSpPr/>
            <p:nvPr/>
          </p:nvSpPr>
          <p:spPr>
            <a:xfrm>
              <a:off x="282577" y="330200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6FBEFE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9320EFD8-7C67-495E-9B22-D3E9899E856F}"/>
                </a:ext>
              </a:extLst>
            </p:cNvPr>
            <p:cNvSpPr/>
            <p:nvPr/>
          </p:nvSpPr>
          <p:spPr>
            <a:xfrm>
              <a:off x="174627" y="228601"/>
              <a:ext cx="11706225" cy="6400800"/>
            </a:xfrm>
            <a:prstGeom prst="roundRect">
              <a:avLst>
                <a:gd name="adj" fmla="val 3047"/>
              </a:avLst>
            </a:prstGeom>
            <a:solidFill>
              <a:srgbClr val="E1F5FB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8" name="직사각형 15">
              <a:extLst>
                <a:ext uri="{FF2B5EF4-FFF2-40B4-BE49-F238E27FC236}">
                  <a16:creationId xmlns:a16="http://schemas.microsoft.com/office/drawing/2014/main" id="{B211D5EF-8FDA-4456-8816-1A8FF48B13BE}"/>
                </a:ext>
              </a:extLst>
            </p:cNvPr>
            <p:cNvSpPr/>
            <p:nvPr/>
          </p:nvSpPr>
          <p:spPr>
            <a:xfrm flipV="1">
              <a:off x="11323665" y="517550"/>
              <a:ext cx="296864" cy="4886711"/>
            </a:xfrm>
            <a:custGeom>
              <a:avLst/>
              <a:gdLst>
                <a:gd name="connsiteX0" fmla="*/ 0 w 296864"/>
                <a:gd name="connsiteY0" fmla="*/ 2911450 h 2911450"/>
                <a:gd name="connsiteX1" fmla="*/ 0 w 296864"/>
                <a:gd name="connsiteY1" fmla="*/ 0 h 2911450"/>
                <a:gd name="connsiteX2" fmla="*/ 296864 w 296864"/>
                <a:gd name="connsiteY2" fmla="*/ 2911450 h 2911450"/>
                <a:gd name="connsiteX3" fmla="*/ 0 w 296864"/>
                <a:gd name="connsiteY3" fmla="*/ 2911450 h 2911450"/>
                <a:gd name="connsiteX0" fmla="*/ 0 w 296864"/>
                <a:gd name="connsiteY0" fmla="*/ 3290140 h 3290140"/>
                <a:gd name="connsiteX1" fmla="*/ 203200 w 296864"/>
                <a:gd name="connsiteY1" fmla="*/ 0 h 3290140"/>
                <a:gd name="connsiteX2" fmla="*/ 296864 w 296864"/>
                <a:gd name="connsiteY2" fmla="*/ 3290140 h 3290140"/>
                <a:gd name="connsiteX3" fmla="*/ 0 w 296864"/>
                <a:gd name="connsiteY3" fmla="*/ 3290140 h 3290140"/>
                <a:gd name="connsiteX0" fmla="*/ 0 w 296864"/>
                <a:gd name="connsiteY0" fmla="*/ 4886711 h 4886711"/>
                <a:gd name="connsiteX1" fmla="*/ 232229 w 296864"/>
                <a:gd name="connsiteY1" fmla="*/ 0 h 4886711"/>
                <a:gd name="connsiteX2" fmla="*/ 296864 w 296864"/>
                <a:gd name="connsiteY2" fmla="*/ 4886711 h 4886711"/>
                <a:gd name="connsiteX3" fmla="*/ 0 w 296864"/>
                <a:gd name="connsiteY3" fmla="*/ 4886711 h 488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6864" h="4886711">
                  <a:moveTo>
                    <a:pt x="0" y="4886711"/>
                  </a:moveTo>
                  <a:lnTo>
                    <a:pt x="232229" y="0"/>
                  </a:lnTo>
                  <a:lnTo>
                    <a:pt x="296864" y="4886711"/>
                  </a:lnTo>
                  <a:lnTo>
                    <a:pt x="0" y="4886711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697E0EEE-1FD2-42E6-8EB3-9CB760C80319}"/>
                </a:ext>
              </a:extLst>
            </p:cNvPr>
            <p:cNvSpPr/>
            <p:nvPr/>
          </p:nvSpPr>
          <p:spPr>
            <a:xfrm>
              <a:off x="407990" y="370106"/>
              <a:ext cx="11171238" cy="6071944"/>
            </a:xfrm>
            <a:custGeom>
              <a:avLst/>
              <a:gdLst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298238"/>
                <a:gd name="connsiteY0" fmla="*/ 0 h 5908650"/>
                <a:gd name="connsiteX1" fmla="*/ 11298238 w 11298238"/>
                <a:gd name="connsiteY1" fmla="*/ 228600 h 5908650"/>
                <a:gd name="connsiteX2" fmla="*/ 11298238 w 11298238"/>
                <a:gd name="connsiteY2" fmla="*/ 5908650 h 5908650"/>
                <a:gd name="connsiteX3" fmla="*/ 0 w 11298238"/>
                <a:gd name="connsiteY3" fmla="*/ 5908650 h 5908650"/>
                <a:gd name="connsiteX4" fmla="*/ 0 w 11298238"/>
                <a:gd name="connsiteY4" fmla="*/ 0 h 59086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1298238 w 11399838"/>
                <a:gd name="connsiteY1" fmla="*/ 2286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1399838"/>
                <a:gd name="connsiteY0" fmla="*/ 0 h 6327750"/>
                <a:gd name="connsiteX1" fmla="*/ 10993438 w 11399838"/>
                <a:gd name="connsiteY1" fmla="*/ 215900 h 6327750"/>
                <a:gd name="connsiteX2" fmla="*/ 11399838 w 11399838"/>
                <a:gd name="connsiteY2" fmla="*/ 6327750 h 6327750"/>
                <a:gd name="connsiteX3" fmla="*/ 0 w 11399838"/>
                <a:gd name="connsiteY3" fmla="*/ 5908650 h 6327750"/>
                <a:gd name="connsiteX4" fmla="*/ 0 w 11399838"/>
                <a:gd name="connsiteY4" fmla="*/ 0 h 6327750"/>
                <a:gd name="connsiteX0" fmla="*/ 0 w 10993438"/>
                <a:gd name="connsiteY0" fmla="*/ 0 h 6200750"/>
                <a:gd name="connsiteX1" fmla="*/ 10993438 w 10993438"/>
                <a:gd name="connsiteY1" fmla="*/ 215900 h 6200750"/>
                <a:gd name="connsiteX2" fmla="*/ 10637838 w 10993438"/>
                <a:gd name="connsiteY2" fmla="*/ 6200750 h 6200750"/>
                <a:gd name="connsiteX3" fmla="*/ 0 w 10993438"/>
                <a:gd name="connsiteY3" fmla="*/ 5908650 h 6200750"/>
                <a:gd name="connsiteX4" fmla="*/ 0 w 10993438"/>
                <a:gd name="connsiteY4" fmla="*/ 0 h 6200750"/>
                <a:gd name="connsiteX0" fmla="*/ 0 w 11171238"/>
                <a:gd name="connsiteY0" fmla="*/ 0 h 6200750"/>
                <a:gd name="connsiteX1" fmla="*/ 11171238 w 11171238"/>
                <a:gd name="connsiteY1" fmla="*/ 215900 h 6200750"/>
                <a:gd name="connsiteX2" fmla="*/ 10637838 w 11171238"/>
                <a:gd name="connsiteY2" fmla="*/ 6200750 h 6200750"/>
                <a:gd name="connsiteX3" fmla="*/ 0 w 11171238"/>
                <a:gd name="connsiteY3" fmla="*/ 5908650 h 6200750"/>
                <a:gd name="connsiteX4" fmla="*/ 0 w 11171238"/>
                <a:gd name="connsiteY4" fmla="*/ 0 h 62007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171238"/>
                <a:gd name="connsiteY0" fmla="*/ 48961 h 6275111"/>
                <a:gd name="connsiteX1" fmla="*/ 11171238 w 11171238"/>
                <a:gd name="connsiteY1" fmla="*/ 264861 h 6275111"/>
                <a:gd name="connsiteX2" fmla="*/ 10993438 w 11171238"/>
                <a:gd name="connsiteY2" fmla="*/ 6275111 h 6275111"/>
                <a:gd name="connsiteX3" fmla="*/ 0 w 11171238"/>
                <a:gd name="connsiteY3" fmla="*/ 5957611 h 6275111"/>
                <a:gd name="connsiteX4" fmla="*/ 0 w 11171238"/>
                <a:gd name="connsiteY4" fmla="*/ 48961 h 6275111"/>
                <a:gd name="connsiteX0" fmla="*/ 0 w 11171238"/>
                <a:gd name="connsiteY0" fmla="*/ 168996 h 6395146"/>
                <a:gd name="connsiteX1" fmla="*/ 11171238 w 11171238"/>
                <a:gd name="connsiteY1" fmla="*/ 384896 h 6395146"/>
                <a:gd name="connsiteX2" fmla="*/ 10993438 w 11171238"/>
                <a:gd name="connsiteY2" fmla="*/ 6395146 h 6395146"/>
                <a:gd name="connsiteX3" fmla="*/ 0 w 11171238"/>
                <a:gd name="connsiteY3" fmla="*/ 6077646 h 6395146"/>
                <a:gd name="connsiteX4" fmla="*/ 0 w 11171238"/>
                <a:gd name="connsiteY4" fmla="*/ 168996 h 6395146"/>
                <a:gd name="connsiteX0" fmla="*/ 0 w 11171238"/>
                <a:gd name="connsiteY0" fmla="*/ 99692 h 6325842"/>
                <a:gd name="connsiteX1" fmla="*/ 11171238 w 11171238"/>
                <a:gd name="connsiteY1" fmla="*/ 315592 h 6325842"/>
                <a:gd name="connsiteX2" fmla="*/ 10993438 w 11171238"/>
                <a:gd name="connsiteY2" fmla="*/ 6325842 h 6325842"/>
                <a:gd name="connsiteX3" fmla="*/ 0 w 11171238"/>
                <a:gd name="connsiteY3" fmla="*/ 6008342 h 6325842"/>
                <a:gd name="connsiteX4" fmla="*/ 0 w 11171238"/>
                <a:gd name="connsiteY4" fmla="*/ 99692 h 6325842"/>
                <a:gd name="connsiteX0" fmla="*/ 0 w 11171238"/>
                <a:gd name="connsiteY0" fmla="*/ 0 h 6226150"/>
                <a:gd name="connsiteX1" fmla="*/ 11171238 w 11171238"/>
                <a:gd name="connsiteY1" fmla="*/ 215900 h 6226150"/>
                <a:gd name="connsiteX2" fmla="*/ 10993438 w 11171238"/>
                <a:gd name="connsiteY2" fmla="*/ 6226150 h 6226150"/>
                <a:gd name="connsiteX3" fmla="*/ 0 w 11171238"/>
                <a:gd name="connsiteY3" fmla="*/ 5908650 h 6226150"/>
                <a:gd name="connsiteX4" fmla="*/ 0 w 11171238"/>
                <a:gd name="connsiteY4" fmla="*/ 0 h 6226150"/>
                <a:gd name="connsiteX0" fmla="*/ 0 w 11069638"/>
                <a:gd name="connsiteY0" fmla="*/ 265362 h 6491512"/>
                <a:gd name="connsiteX1" fmla="*/ 11069638 w 11069638"/>
                <a:gd name="connsiteY1" fmla="*/ 62162 h 6491512"/>
                <a:gd name="connsiteX2" fmla="*/ 10993438 w 11069638"/>
                <a:gd name="connsiteY2" fmla="*/ 6491512 h 6491512"/>
                <a:gd name="connsiteX3" fmla="*/ 0 w 11069638"/>
                <a:gd name="connsiteY3" fmla="*/ 6174012 h 6491512"/>
                <a:gd name="connsiteX4" fmla="*/ 0 w 11069638"/>
                <a:gd name="connsiteY4" fmla="*/ 265362 h 64915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69638"/>
                <a:gd name="connsiteY0" fmla="*/ 265362 h 6174012"/>
                <a:gd name="connsiteX1" fmla="*/ 11069638 w 11069638"/>
                <a:gd name="connsiteY1" fmla="*/ 62162 h 6174012"/>
                <a:gd name="connsiteX2" fmla="*/ 10968038 w 11069638"/>
                <a:gd name="connsiteY2" fmla="*/ 5615212 h 6174012"/>
                <a:gd name="connsiteX3" fmla="*/ 0 w 11069638"/>
                <a:gd name="connsiteY3" fmla="*/ 6174012 h 6174012"/>
                <a:gd name="connsiteX4" fmla="*/ 0 w 11069638"/>
                <a:gd name="connsiteY4" fmla="*/ 265362 h 6174012"/>
                <a:gd name="connsiteX0" fmla="*/ 0 w 11056938"/>
                <a:gd name="connsiteY0" fmla="*/ 163294 h 6071944"/>
                <a:gd name="connsiteX1" fmla="*/ 11056938 w 11056938"/>
                <a:gd name="connsiteY1" fmla="*/ 74394 h 6071944"/>
                <a:gd name="connsiteX2" fmla="*/ 10968038 w 11056938"/>
                <a:gd name="connsiteY2" fmla="*/ 5513144 h 6071944"/>
                <a:gd name="connsiteX3" fmla="*/ 0 w 11056938"/>
                <a:gd name="connsiteY3" fmla="*/ 6071944 h 6071944"/>
                <a:gd name="connsiteX4" fmla="*/ 0 w 11056938"/>
                <a:gd name="connsiteY4" fmla="*/ 163294 h 6071944"/>
                <a:gd name="connsiteX0" fmla="*/ 0 w 11171238"/>
                <a:gd name="connsiteY0" fmla="*/ 163294 h 6104106"/>
                <a:gd name="connsiteX1" fmla="*/ 11056938 w 11171238"/>
                <a:gd name="connsiteY1" fmla="*/ 74394 h 6104106"/>
                <a:gd name="connsiteX2" fmla="*/ 11171238 w 11171238"/>
                <a:gd name="connsiteY2" fmla="*/ 6046544 h 6104106"/>
                <a:gd name="connsiteX3" fmla="*/ 0 w 11171238"/>
                <a:gd name="connsiteY3" fmla="*/ 6071944 h 6104106"/>
                <a:gd name="connsiteX4" fmla="*/ 0 w 11171238"/>
                <a:gd name="connsiteY4" fmla="*/ 163294 h 6104106"/>
                <a:gd name="connsiteX0" fmla="*/ 0 w 11171238"/>
                <a:gd name="connsiteY0" fmla="*/ 163294 h 6071944"/>
                <a:gd name="connsiteX1" fmla="*/ 11056938 w 11171238"/>
                <a:gd name="connsiteY1" fmla="*/ 74394 h 6071944"/>
                <a:gd name="connsiteX2" fmla="*/ 11171238 w 11171238"/>
                <a:gd name="connsiteY2" fmla="*/ 6046544 h 6071944"/>
                <a:gd name="connsiteX3" fmla="*/ 0 w 11171238"/>
                <a:gd name="connsiteY3" fmla="*/ 6071944 h 6071944"/>
                <a:gd name="connsiteX4" fmla="*/ 0 w 11171238"/>
                <a:gd name="connsiteY4" fmla="*/ 163294 h 607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171238" h="6071944">
                  <a:moveTo>
                    <a:pt x="0" y="163294"/>
                  </a:moveTo>
                  <a:cubicBezTo>
                    <a:pt x="6115579" y="264894"/>
                    <a:pt x="6414559" y="-166906"/>
                    <a:pt x="11056938" y="74394"/>
                  </a:cubicBezTo>
                  <a:lnTo>
                    <a:pt x="11171238" y="6046544"/>
                  </a:lnTo>
                  <a:cubicBezTo>
                    <a:pt x="5974292" y="5868744"/>
                    <a:pt x="3825346" y="6021144"/>
                    <a:pt x="0" y="6071944"/>
                  </a:cubicBezTo>
                  <a:lnTo>
                    <a:pt x="0" y="163294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그룹 13">
              <a:extLst>
                <a:ext uri="{FF2B5EF4-FFF2-40B4-BE49-F238E27FC236}">
                  <a16:creationId xmlns:a16="http://schemas.microsoft.com/office/drawing/2014/main" id="{F6365D63-4F08-434D-9E35-213AD0B63CE4}"/>
                </a:ext>
              </a:extLst>
            </p:cNvPr>
            <p:cNvGrpSpPr/>
            <p:nvPr/>
          </p:nvGrpSpPr>
          <p:grpSpPr>
            <a:xfrm>
              <a:off x="307977" y="1257300"/>
              <a:ext cx="225425" cy="4343400"/>
              <a:chOff x="498475" y="1257300"/>
              <a:chExt cx="225425" cy="4343400"/>
            </a:xfrm>
          </p:grpSpPr>
          <p:sp>
            <p:nvSpPr>
              <p:cNvPr id="9" name="사각형: 둥근 모서리 8">
                <a:extLst>
                  <a:ext uri="{FF2B5EF4-FFF2-40B4-BE49-F238E27FC236}">
                    <a16:creationId xmlns:a16="http://schemas.microsoft.com/office/drawing/2014/main" id="{B639EB85-952B-4598-956C-79C55F5DFEE8}"/>
                  </a:ext>
                </a:extLst>
              </p:cNvPr>
              <p:cNvSpPr/>
              <p:nvPr/>
            </p:nvSpPr>
            <p:spPr>
              <a:xfrm>
                <a:off x="498475" y="1257300"/>
                <a:ext cx="225425" cy="4343400"/>
              </a:xfrm>
              <a:prstGeom prst="roundRect">
                <a:avLst>
                  <a:gd name="adj" fmla="val 50000"/>
                </a:avLst>
              </a:prstGeom>
              <a:solidFill>
                <a:srgbClr val="6FBEFE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B88E9CD9-727B-44DD-A65D-4495DF3B399C}"/>
                  </a:ext>
                </a:extLst>
              </p:cNvPr>
              <p:cNvSpPr/>
              <p:nvPr/>
            </p:nvSpPr>
            <p:spPr>
              <a:xfrm>
                <a:off x="557187" y="14033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6A304915-981B-4BD6-91E6-858473398373}"/>
                  </a:ext>
                </a:extLst>
              </p:cNvPr>
              <p:cNvSpPr/>
              <p:nvPr/>
            </p:nvSpPr>
            <p:spPr>
              <a:xfrm>
                <a:off x="557187" y="5346650"/>
                <a:ext cx="108000" cy="108000"/>
              </a:xfrm>
              <a:prstGeom prst="ellipse">
                <a:avLst/>
              </a:prstGeom>
              <a:solidFill>
                <a:schemeClr val="bg1"/>
              </a:solidFill>
              <a:ln w="25400">
                <a:solidFill>
                  <a:srgbClr val="2873AE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E18C7DA9-EA94-4D81-B49C-416237C126FF}"/>
                </a:ext>
              </a:extLst>
            </p:cNvPr>
            <p:cNvSpPr/>
            <p:nvPr/>
          </p:nvSpPr>
          <p:spPr>
            <a:xfrm>
              <a:off x="9975851" y="6221731"/>
              <a:ext cx="844550" cy="26669"/>
            </a:xfrm>
            <a:custGeom>
              <a:avLst/>
              <a:gdLst>
                <a:gd name="connsiteX0" fmla="*/ 0 w 1181100"/>
                <a:gd name="connsiteY0" fmla="*/ 0 h 38100"/>
                <a:gd name="connsiteX1" fmla="*/ 749300 w 1181100"/>
                <a:gd name="connsiteY1" fmla="*/ 12700 h 38100"/>
                <a:gd name="connsiteX2" fmla="*/ 1181100 w 1181100"/>
                <a:gd name="connsiteY2" fmla="*/ 38100 h 38100"/>
                <a:gd name="connsiteX0" fmla="*/ 0 w 1184439"/>
                <a:gd name="connsiteY0" fmla="*/ 4118 h 26343"/>
                <a:gd name="connsiteX1" fmla="*/ 752639 w 1184439"/>
                <a:gd name="connsiteY1" fmla="*/ 943 h 26343"/>
                <a:gd name="connsiteX2" fmla="*/ 1184439 w 1184439"/>
                <a:gd name="connsiteY2" fmla="*/ 26343 h 26343"/>
                <a:gd name="connsiteX0" fmla="*/ 0 w 1184439"/>
                <a:gd name="connsiteY0" fmla="*/ 0 h 22225"/>
                <a:gd name="connsiteX1" fmla="*/ 769338 w 1184439"/>
                <a:gd name="connsiteY1" fmla="*/ 6747 h 22225"/>
                <a:gd name="connsiteX2" fmla="*/ 1184439 w 1184439"/>
                <a:gd name="connsiteY2" fmla="*/ 22225 h 22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84439" h="22225">
                  <a:moveTo>
                    <a:pt x="0" y="0"/>
                  </a:moveTo>
                  <a:lnTo>
                    <a:pt x="769338" y="6747"/>
                  </a:lnTo>
                  <a:cubicBezTo>
                    <a:pt x="966188" y="13097"/>
                    <a:pt x="1066964" y="12700"/>
                    <a:pt x="1184439" y="22225"/>
                  </a:cubicBezTo>
                </a:path>
              </a:pathLst>
            </a:custGeom>
            <a:noFill/>
            <a:ln w="25400" cap="rnd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자유형: 도형 21">
              <a:extLst>
                <a:ext uri="{FF2B5EF4-FFF2-40B4-BE49-F238E27FC236}">
                  <a16:creationId xmlns:a16="http://schemas.microsoft.com/office/drawing/2014/main" id="{9A44AFBD-93D5-48AC-A83C-AD14B63FEE68}"/>
                </a:ext>
              </a:extLst>
            </p:cNvPr>
            <p:cNvSpPr/>
            <p:nvPr/>
          </p:nvSpPr>
          <p:spPr>
            <a:xfrm>
              <a:off x="10904540" y="6253163"/>
              <a:ext cx="266910" cy="20882"/>
            </a:xfrm>
            <a:custGeom>
              <a:avLst/>
              <a:gdLst>
                <a:gd name="connsiteX0" fmla="*/ 0 w 266910"/>
                <a:gd name="connsiteY0" fmla="*/ 0 h 20882"/>
                <a:gd name="connsiteX1" fmla="*/ 223837 w 266910"/>
                <a:gd name="connsiteY1" fmla="*/ 19050 h 20882"/>
                <a:gd name="connsiteX2" fmla="*/ 266700 w 266910"/>
                <a:gd name="connsiteY2" fmla="*/ 19050 h 20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910" h="20882">
                  <a:moveTo>
                    <a:pt x="0" y="0"/>
                  </a:moveTo>
                  <a:lnTo>
                    <a:pt x="223837" y="19050"/>
                  </a:lnTo>
                  <a:cubicBezTo>
                    <a:pt x="268287" y="22225"/>
                    <a:pt x="267493" y="20637"/>
                    <a:pt x="266700" y="19050"/>
                  </a:cubicBezTo>
                </a:path>
              </a:pathLst>
            </a:custGeom>
            <a:noFill/>
            <a:ln w="25400">
              <a:solidFill>
                <a:srgbClr val="2873A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286358C-2C77-4CD3-8BBC-C6C3F3F7AC62}"/>
              </a:ext>
            </a:extLst>
          </p:cNvPr>
          <p:cNvSpPr/>
          <p:nvPr/>
        </p:nvSpPr>
        <p:spPr>
          <a:xfrm>
            <a:off x="953682" y="695095"/>
            <a:ext cx="4135845" cy="804387"/>
          </a:xfrm>
          <a:prstGeom prst="rect">
            <a:avLst/>
          </a:prstGeom>
        </p:spPr>
        <p:txBody>
          <a:bodyPr wrap="square" tIns="0" bIns="0" anchor="t" anchorCtr="0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000" b="1" i="1" kern="0" dirty="0" smtClean="0">
                <a:solidFill>
                  <a:srgbClr val="2873AE"/>
                </a:solidFill>
              </a:rPr>
              <a:t>코드 설명</a:t>
            </a:r>
            <a:endParaRPr lang="en-US" altLang="ko-KR" sz="1400" b="1" i="1" kern="0" dirty="0">
              <a:solidFill>
                <a:srgbClr val="2873AE"/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2683215" y="1859056"/>
            <a:ext cx="6099863" cy="4311486"/>
            <a:chOff x="2683215" y="1859056"/>
            <a:chExt cx="6099863" cy="4311486"/>
          </a:xfrm>
        </p:grpSpPr>
        <p:pic>
          <p:nvPicPr>
            <p:cNvPr id="6" name="그림 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83215" y="5600700"/>
              <a:ext cx="6086500" cy="569842"/>
            </a:xfrm>
            <a:prstGeom prst="rect">
              <a:avLst/>
            </a:prstGeom>
          </p:spPr>
        </p:pic>
        <p:pic>
          <p:nvPicPr>
            <p:cNvPr id="10" name="그림 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83215" y="1859056"/>
              <a:ext cx="6099863" cy="374164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57004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654</Words>
  <Application>Microsoft Office PowerPoint</Application>
  <PresentationFormat>와이드스크린</PresentationFormat>
  <Paragraphs>44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이예찬</cp:lastModifiedBy>
  <cp:revision>14</cp:revision>
  <dcterms:created xsi:type="dcterms:W3CDTF">2020-11-30T02:29:36Z</dcterms:created>
  <dcterms:modified xsi:type="dcterms:W3CDTF">2020-12-07T14:00:32Z</dcterms:modified>
</cp:coreProperties>
</file>

<file path=docProps/thumbnail.jpeg>
</file>